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6560E6-D360-4B21-AAF6-1B7438D4517E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2B50154-FE37-458E-92A3-2A8F33D810BA}">
      <dgm:prSet/>
      <dgm:spPr/>
      <dgm:t>
        <a:bodyPr/>
        <a:lstStyle/>
        <a:p>
          <a:r>
            <a:rPr lang="en-US"/>
            <a:t>- Strutturata in tre tipologie di percorsi:</a:t>
          </a:r>
        </a:p>
      </dgm:t>
    </dgm:pt>
    <dgm:pt modelId="{D85A8881-305D-4DF0-96D6-5F9B528B21EE}" type="parTrans" cxnId="{94E235F1-E268-45A3-A8B5-2D707B857466}">
      <dgm:prSet/>
      <dgm:spPr/>
      <dgm:t>
        <a:bodyPr/>
        <a:lstStyle/>
        <a:p>
          <a:endParaRPr lang="en-US"/>
        </a:p>
      </dgm:t>
    </dgm:pt>
    <dgm:pt modelId="{D9DEC1BA-4FCB-432C-95AC-DE1EB0BA014D}" type="sibTrans" cxnId="{94E235F1-E268-45A3-A8B5-2D707B857466}">
      <dgm:prSet/>
      <dgm:spPr/>
      <dgm:t>
        <a:bodyPr/>
        <a:lstStyle/>
        <a:p>
          <a:endParaRPr lang="en-US"/>
        </a:p>
      </dgm:t>
    </dgm:pt>
    <dgm:pt modelId="{BD91DE93-711C-4F32-86E0-B01092014BA8}">
      <dgm:prSet/>
      <dgm:spPr/>
      <dgm:t>
        <a:bodyPr/>
        <a:lstStyle/>
        <a:p>
          <a:r>
            <a:rPr lang="en-US" dirty="0"/>
            <a:t>1. </a:t>
          </a:r>
          <a:r>
            <a:rPr lang="en-US" dirty="0" err="1"/>
            <a:t>Licei</a:t>
          </a:r>
          <a:r>
            <a:rPr lang="en-US" dirty="0"/>
            <a:t> (5 anni) - </a:t>
          </a:r>
          <a:r>
            <a:rPr lang="en-US" dirty="0" err="1"/>
            <a:t>Formazione</a:t>
          </a:r>
          <a:r>
            <a:rPr lang="en-US" dirty="0"/>
            <a:t> </a:t>
          </a:r>
          <a:r>
            <a:rPr lang="en-US" dirty="0" err="1"/>
            <a:t>culturale</a:t>
          </a:r>
          <a:r>
            <a:rPr lang="en-US" dirty="0"/>
            <a:t> generale.</a:t>
          </a:r>
        </a:p>
      </dgm:t>
    </dgm:pt>
    <dgm:pt modelId="{B3CA95F8-443D-49D9-A165-BB9552E916FE}" type="parTrans" cxnId="{893D99E8-6DFD-45EB-810A-8DC63F410C7F}">
      <dgm:prSet/>
      <dgm:spPr/>
      <dgm:t>
        <a:bodyPr/>
        <a:lstStyle/>
        <a:p>
          <a:endParaRPr lang="en-US"/>
        </a:p>
      </dgm:t>
    </dgm:pt>
    <dgm:pt modelId="{864CAE05-A653-4F14-A4AD-BDB0CBC1D6A7}" type="sibTrans" cxnId="{893D99E8-6DFD-45EB-810A-8DC63F410C7F}">
      <dgm:prSet/>
      <dgm:spPr/>
      <dgm:t>
        <a:bodyPr/>
        <a:lstStyle/>
        <a:p>
          <a:endParaRPr lang="en-US"/>
        </a:p>
      </dgm:t>
    </dgm:pt>
    <dgm:pt modelId="{54D9EB67-1119-4B61-9421-220D6956D296}">
      <dgm:prSet/>
      <dgm:spPr/>
      <dgm:t>
        <a:bodyPr/>
        <a:lstStyle/>
        <a:p>
          <a:r>
            <a:rPr lang="en-US" dirty="0"/>
            <a:t>2. </a:t>
          </a:r>
          <a:r>
            <a:rPr lang="en-US" dirty="0" err="1"/>
            <a:t>Istituti</a:t>
          </a:r>
          <a:r>
            <a:rPr lang="en-US" dirty="0"/>
            <a:t> </a:t>
          </a:r>
          <a:r>
            <a:rPr lang="en-US" dirty="0" err="1"/>
            <a:t>Tecnici</a:t>
          </a:r>
          <a:r>
            <a:rPr lang="en-US" dirty="0"/>
            <a:t> (5 anni) - </a:t>
          </a:r>
          <a:r>
            <a:rPr lang="en-US" dirty="0" err="1"/>
            <a:t>Formazione</a:t>
          </a:r>
          <a:r>
            <a:rPr lang="en-US" dirty="0"/>
            <a:t> </a:t>
          </a:r>
          <a:r>
            <a:rPr lang="en-US" dirty="0" err="1"/>
            <a:t>tecnico-specialistica</a:t>
          </a:r>
          <a:r>
            <a:rPr lang="en-US" dirty="0"/>
            <a:t>.</a:t>
          </a:r>
        </a:p>
      </dgm:t>
    </dgm:pt>
    <dgm:pt modelId="{FDE5BA4A-1435-4058-BC36-944B3D6A3BE9}" type="parTrans" cxnId="{34856434-A6ED-40F8-BF8C-113A2FE28FDC}">
      <dgm:prSet/>
      <dgm:spPr/>
      <dgm:t>
        <a:bodyPr/>
        <a:lstStyle/>
        <a:p>
          <a:endParaRPr lang="en-US"/>
        </a:p>
      </dgm:t>
    </dgm:pt>
    <dgm:pt modelId="{3788A04C-DA33-4F52-AE5C-A1A2BE7E78FD}" type="sibTrans" cxnId="{34856434-A6ED-40F8-BF8C-113A2FE28FDC}">
      <dgm:prSet/>
      <dgm:spPr/>
      <dgm:t>
        <a:bodyPr/>
        <a:lstStyle/>
        <a:p>
          <a:endParaRPr lang="en-US"/>
        </a:p>
      </dgm:t>
    </dgm:pt>
    <dgm:pt modelId="{A96EF1A9-E269-4093-B912-DD37B8888B22}">
      <dgm:prSet/>
      <dgm:spPr/>
      <dgm:t>
        <a:bodyPr/>
        <a:lstStyle/>
        <a:p>
          <a:r>
            <a:rPr lang="en-US" dirty="0"/>
            <a:t>3. </a:t>
          </a:r>
          <a:r>
            <a:rPr lang="en-US" dirty="0" err="1"/>
            <a:t>Istituti</a:t>
          </a:r>
          <a:r>
            <a:rPr lang="en-US" dirty="0"/>
            <a:t> </a:t>
          </a:r>
          <a:r>
            <a:rPr lang="en-US" dirty="0" err="1"/>
            <a:t>Professionali</a:t>
          </a:r>
          <a:r>
            <a:rPr lang="en-US" dirty="0"/>
            <a:t> (5 anni) - </a:t>
          </a:r>
          <a:r>
            <a:rPr lang="en-US" dirty="0" err="1"/>
            <a:t>Formazione</a:t>
          </a:r>
          <a:r>
            <a:rPr lang="en-US" dirty="0"/>
            <a:t> </a:t>
          </a:r>
          <a:r>
            <a:rPr lang="en-US" dirty="0" err="1"/>
            <a:t>orientata</a:t>
          </a:r>
          <a:r>
            <a:rPr lang="en-US" dirty="0"/>
            <a:t> al </a:t>
          </a:r>
          <a:r>
            <a:rPr lang="en-US" dirty="0" err="1"/>
            <a:t>lavoro</a:t>
          </a:r>
          <a:r>
            <a:rPr lang="en-US" dirty="0"/>
            <a:t>.</a:t>
          </a:r>
        </a:p>
      </dgm:t>
    </dgm:pt>
    <dgm:pt modelId="{AC4B07E2-58B0-4E01-A112-667A5E46B4AC}" type="parTrans" cxnId="{94F2F988-04E8-46D3-B173-7E1853B69445}">
      <dgm:prSet/>
      <dgm:spPr/>
      <dgm:t>
        <a:bodyPr/>
        <a:lstStyle/>
        <a:p>
          <a:endParaRPr lang="en-US"/>
        </a:p>
      </dgm:t>
    </dgm:pt>
    <dgm:pt modelId="{7CF9542A-8589-4E38-837D-173D9B9B5C3E}" type="sibTrans" cxnId="{94F2F988-04E8-46D3-B173-7E1853B69445}">
      <dgm:prSet/>
      <dgm:spPr/>
      <dgm:t>
        <a:bodyPr/>
        <a:lstStyle/>
        <a:p>
          <a:endParaRPr lang="en-US"/>
        </a:p>
      </dgm:t>
    </dgm:pt>
    <dgm:pt modelId="{1306C002-1E2B-48F0-AEA0-E4FB816AB8FC}">
      <dgm:prSet/>
      <dgm:spPr/>
      <dgm:t>
        <a:bodyPr/>
        <a:lstStyle/>
        <a:p>
          <a:r>
            <a:rPr lang="en-US"/>
            <a:t>- Riferimenti normativi:</a:t>
          </a:r>
        </a:p>
      </dgm:t>
    </dgm:pt>
    <dgm:pt modelId="{BF982F40-FD3B-4B25-9501-BDA9CE505B42}" type="parTrans" cxnId="{9A930ADC-B9DE-4041-A4C3-267E0E9DBC39}">
      <dgm:prSet/>
      <dgm:spPr/>
      <dgm:t>
        <a:bodyPr/>
        <a:lstStyle/>
        <a:p>
          <a:endParaRPr lang="en-US"/>
        </a:p>
      </dgm:t>
    </dgm:pt>
    <dgm:pt modelId="{7836B0CB-F9A3-4A4A-9C37-E811932BA30C}" type="sibTrans" cxnId="{9A930ADC-B9DE-4041-A4C3-267E0E9DBC39}">
      <dgm:prSet/>
      <dgm:spPr/>
      <dgm:t>
        <a:bodyPr/>
        <a:lstStyle/>
        <a:p>
          <a:endParaRPr lang="en-US"/>
        </a:p>
      </dgm:t>
    </dgm:pt>
    <dgm:pt modelId="{1B14B9F8-4CDA-48B1-B9B4-271EDD23CDCE}">
      <dgm:prSet/>
      <dgm:spPr/>
      <dgm:t>
        <a:bodyPr/>
        <a:lstStyle/>
        <a:p>
          <a:r>
            <a:rPr lang="en-US" dirty="0"/>
            <a:t>-</a:t>
          </a:r>
          <a:r>
            <a:rPr lang="en-US" dirty="0" err="1"/>
            <a:t>D.Lgs</a:t>
          </a:r>
          <a:r>
            <a:rPr lang="en-US" dirty="0"/>
            <a:t>. 297/1994 (Testo Unico </a:t>
          </a:r>
          <a:r>
            <a:rPr lang="en-US" dirty="0" err="1"/>
            <a:t>sull’Istruzione</a:t>
          </a:r>
          <a:r>
            <a:rPr lang="en-US" dirty="0"/>
            <a:t>)</a:t>
          </a:r>
        </a:p>
      </dgm:t>
    </dgm:pt>
    <dgm:pt modelId="{B3C7D7B7-11B6-466D-9368-11A397C50F57}" type="parTrans" cxnId="{CD1D71D6-7F4A-46F0-A526-5059FD6559E5}">
      <dgm:prSet/>
      <dgm:spPr/>
      <dgm:t>
        <a:bodyPr/>
        <a:lstStyle/>
        <a:p>
          <a:endParaRPr lang="en-US"/>
        </a:p>
      </dgm:t>
    </dgm:pt>
    <dgm:pt modelId="{4014C009-B953-46D1-9476-66AD5CE5CB68}" type="sibTrans" cxnId="{CD1D71D6-7F4A-46F0-A526-5059FD6559E5}">
      <dgm:prSet/>
      <dgm:spPr/>
      <dgm:t>
        <a:bodyPr/>
        <a:lstStyle/>
        <a:p>
          <a:endParaRPr lang="en-US"/>
        </a:p>
      </dgm:t>
    </dgm:pt>
    <dgm:pt modelId="{47D7F390-F363-404E-B064-B6CD56547695}">
      <dgm:prSet/>
      <dgm:spPr/>
      <dgm:t>
        <a:bodyPr/>
        <a:lstStyle/>
        <a:p>
          <a:r>
            <a:rPr lang="en-US" dirty="0"/>
            <a:t> D.P.R. 87/2010; </a:t>
          </a:r>
          <a:r>
            <a:rPr lang="en-US" dirty="0" err="1"/>
            <a:t>D.lgs</a:t>
          </a:r>
          <a:r>
            <a:rPr lang="en-US" dirty="0"/>
            <a:t>. 61/2017 (</a:t>
          </a:r>
          <a:r>
            <a:rPr lang="en-US" dirty="0" err="1"/>
            <a:t>Riordino</a:t>
          </a:r>
          <a:r>
            <a:rPr lang="en-US" dirty="0"/>
            <a:t> </a:t>
          </a:r>
          <a:r>
            <a:rPr lang="en-US" dirty="0" err="1"/>
            <a:t>Istituti</a:t>
          </a:r>
          <a:r>
            <a:rPr lang="en-US" dirty="0"/>
            <a:t> </a:t>
          </a:r>
          <a:r>
            <a:rPr lang="en-US" dirty="0" err="1"/>
            <a:t>Professionali</a:t>
          </a:r>
          <a:r>
            <a:rPr lang="en-US" dirty="0"/>
            <a:t>); </a:t>
          </a:r>
        </a:p>
      </dgm:t>
    </dgm:pt>
    <dgm:pt modelId="{1FA2A77D-FB50-48C3-9288-11B4E5896BFF}" type="parTrans" cxnId="{4424F130-8A5C-47C7-A839-36BFA3E1D94B}">
      <dgm:prSet/>
      <dgm:spPr/>
      <dgm:t>
        <a:bodyPr/>
        <a:lstStyle/>
        <a:p>
          <a:endParaRPr lang="en-US"/>
        </a:p>
      </dgm:t>
    </dgm:pt>
    <dgm:pt modelId="{EA49F794-0128-42A2-986D-CBEA66BEAC06}" type="sibTrans" cxnId="{4424F130-8A5C-47C7-A839-36BFA3E1D94B}">
      <dgm:prSet/>
      <dgm:spPr/>
      <dgm:t>
        <a:bodyPr/>
        <a:lstStyle/>
        <a:p>
          <a:endParaRPr lang="en-US"/>
        </a:p>
      </dgm:t>
    </dgm:pt>
    <dgm:pt modelId="{9FE70273-0233-497B-A5D5-5E854F2D85F3}">
      <dgm:prSet/>
      <dgm:spPr/>
      <dgm:t>
        <a:bodyPr/>
        <a:lstStyle/>
        <a:p>
          <a:r>
            <a:rPr lang="en-US" dirty="0"/>
            <a:t>-D.P.R. 88/2010 (</a:t>
          </a:r>
          <a:r>
            <a:rPr lang="en-US" dirty="0" err="1"/>
            <a:t>Riordino</a:t>
          </a:r>
          <a:r>
            <a:rPr lang="en-US" dirty="0"/>
            <a:t> </a:t>
          </a:r>
          <a:r>
            <a:rPr lang="en-US" dirty="0" err="1"/>
            <a:t>Istituti</a:t>
          </a:r>
          <a:r>
            <a:rPr lang="en-US" dirty="0"/>
            <a:t> </a:t>
          </a:r>
          <a:r>
            <a:rPr lang="en-US" dirty="0" err="1"/>
            <a:t>Tecnici</a:t>
          </a:r>
          <a:r>
            <a:rPr lang="en-US" dirty="0"/>
            <a:t>)</a:t>
          </a:r>
        </a:p>
      </dgm:t>
    </dgm:pt>
    <dgm:pt modelId="{34F30500-D3EF-4986-85CA-0AB1374F2F1D}" type="parTrans" cxnId="{48B8AEC5-366E-455B-8052-303EA456580B}">
      <dgm:prSet/>
      <dgm:spPr/>
      <dgm:t>
        <a:bodyPr/>
        <a:lstStyle/>
        <a:p>
          <a:endParaRPr lang="en-US"/>
        </a:p>
      </dgm:t>
    </dgm:pt>
    <dgm:pt modelId="{70BA90EA-A92F-4EEF-831A-B91F178F9920}" type="sibTrans" cxnId="{48B8AEC5-366E-455B-8052-303EA456580B}">
      <dgm:prSet/>
      <dgm:spPr/>
      <dgm:t>
        <a:bodyPr/>
        <a:lstStyle/>
        <a:p>
          <a:endParaRPr lang="en-US"/>
        </a:p>
      </dgm:t>
    </dgm:pt>
    <dgm:pt modelId="{6C14FC1E-51C5-414D-99E3-4CE786C04DE5}">
      <dgm:prSet/>
      <dgm:spPr/>
      <dgm:t>
        <a:bodyPr/>
        <a:lstStyle/>
        <a:p>
          <a:r>
            <a:rPr lang="en-US" dirty="0"/>
            <a:t> D.P.R. 89/2010 (</a:t>
          </a:r>
          <a:r>
            <a:rPr lang="en-US" dirty="0" err="1"/>
            <a:t>Riordino</a:t>
          </a:r>
          <a:r>
            <a:rPr lang="en-US" dirty="0"/>
            <a:t> </a:t>
          </a:r>
          <a:r>
            <a:rPr lang="en-US" dirty="0" err="1"/>
            <a:t>Licei</a:t>
          </a:r>
          <a:r>
            <a:rPr lang="en-US" dirty="0"/>
            <a:t>)</a:t>
          </a:r>
        </a:p>
      </dgm:t>
    </dgm:pt>
    <dgm:pt modelId="{E28F9587-0AD2-4945-8E81-CB8003C974F1}" type="parTrans" cxnId="{17955B7C-C4D0-4222-9468-4C64036A6617}">
      <dgm:prSet/>
      <dgm:spPr/>
      <dgm:t>
        <a:bodyPr/>
        <a:lstStyle/>
        <a:p>
          <a:endParaRPr lang="en-US"/>
        </a:p>
      </dgm:t>
    </dgm:pt>
    <dgm:pt modelId="{5EF1573A-5366-4177-ADD0-FE0E3FDC0160}" type="sibTrans" cxnId="{17955B7C-C4D0-4222-9468-4C64036A6617}">
      <dgm:prSet/>
      <dgm:spPr/>
      <dgm:t>
        <a:bodyPr/>
        <a:lstStyle/>
        <a:p>
          <a:endParaRPr lang="en-US"/>
        </a:p>
      </dgm:t>
    </dgm:pt>
    <dgm:pt modelId="{11698D0B-0FEB-46A6-8E43-5CAB22929272}">
      <dgm:prSet/>
      <dgm:spPr/>
      <dgm:t>
        <a:bodyPr/>
        <a:lstStyle/>
        <a:p>
          <a:r>
            <a:rPr lang="en-US" dirty="0"/>
            <a:t>-Legge 107/2015 (Buona </a:t>
          </a:r>
          <a:r>
            <a:rPr lang="en-US" dirty="0" err="1"/>
            <a:t>Scuola</a:t>
          </a:r>
          <a:r>
            <a:rPr lang="en-US" dirty="0"/>
            <a:t>).</a:t>
          </a:r>
        </a:p>
      </dgm:t>
    </dgm:pt>
    <dgm:pt modelId="{BA3C6B62-BBDB-474D-9A0E-46FE613810CA}" type="parTrans" cxnId="{A61DEB74-E7FF-4FB1-A4D0-7510C5F5D7A6}">
      <dgm:prSet/>
      <dgm:spPr/>
      <dgm:t>
        <a:bodyPr/>
        <a:lstStyle/>
        <a:p>
          <a:endParaRPr lang="en-US"/>
        </a:p>
      </dgm:t>
    </dgm:pt>
    <dgm:pt modelId="{EAE7A8BD-9441-48A5-B620-3EA5FD4DF029}" type="sibTrans" cxnId="{A61DEB74-E7FF-4FB1-A4D0-7510C5F5D7A6}">
      <dgm:prSet/>
      <dgm:spPr/>
      <dgm:t>
        <a:bodyPr/>
        <a:lstStyle/>
        <a:p>
          <a:endParaRPr lang="en-US"/>
        </a:p>
      </dgm:t>
    </dgm:pt>
    <dgm:pt modelId="{EA6AFCCD-90D8-4F91-9E4B-EB93122E10E7}" type="pres">
      <dgm:prSet presAssocID="{F66560E6-D360-4B21-AAF6-1B7438D4517E}" presName="linear" presStyleCnt="0">
        <dgm:presLayoutVars>
          <dgm:animLvl val="lvl"/>
          <dgm:resizeHandles val="exact"/>
        </dgm:presLayoutVars>
      </dgm:prSet>
      <dgm:spPr/>
    </dgm:pt>
    <dgm:pt modelId="{27747F01-CB51-4A12-9533-9CF36A89C2EC}" type="pres">
      <dgm:prSet presAssocID="{02B50154-FE37-458E-92A3-2A8F33D810BA}" presName="parentText" presStyleLbl="node1" presStyleIdx="0" presStyleCnt="10">
        <dgm:presLayoutVars>
          <dgm:chMax val="0"/>
          <dgm:bulletEnabled val="1"/>
        </dgm:presLayoutVars>
      </dgm:prSet>
      <dgm:spPr/>
    </dgm:pt>
    <dgm:pt modelId="{0ACDB5BB-3DA7-4370-859F-0EF2C1E4EB91}" type="pres">
      <dgm:prSet presAssocID="{D9DEC1BA-4FCB-432C-95AC-DE1EB0BA014D}" presName="spacer" presStyleCnt="0"/>
      <dgm:spPr/>
    </dgm:pt>
    <dgm:pt modelId="{1147C0B1-7BF9-4BDD-8126-5C98A880F86C}" type="pres">
      <dgm:prSet presAssocID="{BD91DE93-711C-4F32-86E0-B01092014BA8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711ADF86-E9AA-454E-BADD-5691D391D3DB}" type="pres">
      <dgm:prSet presAssocID="{864CAE05-A653-4F14-A4AD-BDB0CBC1D6A7}" presName="spacer" presStyleCnt="0"/>
      <dgm:spPr/>
    </dgm:pt>
    <dgm:pt modelId="{CEE1F5A8-5DA0-4B4A-8D17-360D4ADEAA4C}" type="pres">
      <dgm:prSet presAssocID="{54D9EB67-1119-4B61-9421-220D6956D296}" presName="parentText" presStyleLbl="node1" presStyleIdx="2" presStyleCnt="10">
        <dgm:presLayoutVars>
          <dgm:chMax val="0"/>
          <dgm:bulletEnabled val="1"/>
        </dgm:presLayoutVars>
      </dgm:prSet>
      <dgm:spPr/>
    </dgm:pt>
    <dgm:pt modelId="{A2CE2439-A632-42C6-B3F4-AFF79E7A9D72}" type="pres">
      <dgm:prSet presAssocID="{3788A04C-DA33-4F52-AE5C-A1A2BE7E78FD}" presName="spacer" presStyleCnt="0"/>
      <dgm:spPr/>
    </dgm:pt>
    <dgm:pt modelId="{9EB7B2AF-86C7-41E1-A026-5307CD4E2D38}" type="pres">
      <dgm:prSet presAssocID="{A96EF1A9-E269-4093-B912-DD37B8888B22}" presName="parentText" presStyleLbl="node1" presStyleIdx="3" presStyleCnt="10">
        <dgm:presLayoutVars>
          <dgm:chMax val="0"/>
          <dgm:bulletEnabled val="1"/>
        </dgm:presLayoutVars>
      </dgm:prSet>
      <dgm:spPr/>
    </dgm:pt>
    <dgm:pt modelId="{F6DFDD21-1BEA-42BF-828B-C151B125AD57}" type="pres">
      <dgm:prSet presAssocID="{7CF9542A-8589-4E38-837D-173D9B9B5C3E}" presName="spacer" presStyleCnt="0"/>
      <dgm:spPr/>
    </dgm:pt>
    <dgm:pt modelId="{25469155-499A-4BA7-9111-951AD06CC8C2}" type="pres">
      <dgm:prSet presAssocID="{1306C002-1E2B-48F0-AEA0-E4FB816AB8FC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FF1CEC7C-3C44-4FD0-A253-EA2271D4BB19}" type="pres">
      <dgm:prSet presAssocID="{7836B0CB-F9A3-4A4A-9C37-E811932BA30C}" presName="spacer" presStyleCnt="0"/>
      <dgm:spPr/>
    </dgm:pt>
    <dgm:pt modelId="{29B7A39D-A69A-4A92-A07F-2DA81794264B}" type="pres">
      <dgm:prSet presAssocID="{1B14B9F8-4CDA-48B1-B9B4-271EDD23CDCE}" presName="parentText" presStyleLbl="node1" presStyleIdx="5" presStyleCnt="10">
        <dgm:presLayoutVars>
          <dgm:chMax val="0"/>
          <dgm:bulletEnabled val="1"/>
        </dgm:presLayoutVars>
      </dgm:prSet>
      <dgm:spPr/>
    </dgm:pt>
    <dgm:pt modelId="{9A229FCD-8D20-41F5-AE08-8A3322071E80}" type="pres">
      <dgm:prSet presAssocID="{4014C009-B953-46D1-9476-66AD5CE5CB68}" presName="spacer" presStyleCnt="0"/>
      <dgm:spPr/>
    </dgm:pt>
    <dgm:pt modelId="{479D6418-C2C5-414E-92F2-19186BC5695D}" type="pres">
      <dgm:prSet presAssocID="{47D7F390-F363-404E-B064-B6CD56547695}" presName="parentText" presStyleLbl="node1" presStyleIdx="6" presStyleCnt="10">
        <dgm:presLayoutVars>
          <dgm:chMax val="0"/>
          <dgm:bulletEnabled val="1"/>
        </dgm:presLayoutVars>
      </dgm:prSet>
      <dgm:spPr/>
    </dgm:pt>
    <dgm:pt modelId="{E0C2B5C5-C60A-472A-886D-F60D7E48D933}" type="pres">
      <dgm:prSet presAssocID="{EA49F794-0128-42A2-986D-CBEA66BEAC06}" presName="spacer" presStyleCnt="0"/>
      <dgm:spPr/>
    </dgm:pt>
    <dgm:pt modelId="{10E08482-D82D-49C9-8292-E048A03A6C7F}" type="pres">
      <dgm:prSet presAssocID="{9FE70273-0233-497B-A5D5-5E854F2D85F3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C4B59B95-18BA-434C-9EAA-2D4270C143FF}" type="pres">
      <dgm:prSet presAssocID="{70BA90EA-A92F-4EEF-831A-B91F178F9920}" presName="spacer" presStyleCnt="0"/>
      <dgm:spPr/>
    </dgm:pt>
    <dgm:pt modelId="{E7DC550F-C2D9-4DDF-B07D-749AFEF030A3}" type="pres">
      <dgm:prSet presAssocID="{6C14FC1E-51C5-414D-99E3-4CE786C04DE5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BC21B649-C013-410B-BFBB-143C7BCA72D6}" type="pres">
      <dgm:prSet presAssocID="{5EF1573A-5366-4177-ADD0-FE0E3FDC0160}" presName="spacer" presStyleCnt="0"/>
      <dgm:spPr/>
    </dgm:pt>
    <dgm:pt modelId="{403C8445-A094-41EA-AF2D-CC6A818515DF}" type="pres">
      <dgm:prSet presAssocID="{11698D0B-0FEB-46A6-8E43-5CAB22929272}" presName="parentText" presStyleLbl="node1" presStyleIdx="9" presStyleCnt="10">
        <dgm:presLayoutVars>
          <dgm:chMax val="0"/>
          <dgm:bulletEnabled val="1"/>
        </dgm:presLayoutVars>
      </dgm:prSet>
      <dgm:spPr/>
    </dgm:pt>
  </dgm:ptLst>
  <dgm:cxnLst>
    <dgm:cxn modelId="{BE950208-2BBF-4169-9EE4-F91DD687047C}" type="presOf" srcId="{1B14B9F8-4CDA-48B1-B9B4-271EDD23CDCE}" destId="{29B7A39D-A69A-4A92-A07F-2DA81794264B}" srcOrd="0" destOrd="0" presId="urn:microsoft.com/office/officeart/2005/8/layout/vList2"/>
    <dgm:cxn modelId="{548A3C1D-09DE-4A01-AE5E-0ED23AD630B5}" type="presOf" srcId="{1306C002-1E2B-48F0-AEA0-E4FB816AB8FC}" destId="{25469155-499A-4BA7-9111-951AD06CC8C2}" srcOrd="0" destOrd="0" presId="urn:microsoft.com/office/officeart/2005/8/layout/vList2"/>
    <dgm:cxn modelId="{4424F130-8A5C-47C7-A839-36BFA3E1D94B}" srcId="{F66560E6-D360-4B21-AAF6-1B7438D4517E}" destId="{47D7F390-F363-404E-B064-B6CD56547695}" srcOrd="6" destOrd="0" parTransId="{1FA2A77D-FB50-48C3-9288-11B4E5896BFF}" sibTransId="{EA49F794-0128-42A2-986D-CBEA66BEAC06}"/>
    <dgm:cxn modelId="{34856434-A6ED-40F8-BF8C-113A2FE28FDC}" srcId="{F66560E6-D360-4B21-AAF6-1B7438D4517E}" destId="{54D9EB67-1119-4B61-9421-220D6956D296}" srcOrd="2" destOrd="0" parTransId="{FDE5BA4A-1435-4058-BC36-944B3D6A3BE9}" sibTransId="{3788A04C-DA33-4F52-AE5C-A1A2BE7E78FD}"/>
    <dgm:cxn modelId="{4AF92E44-454A-4BC5-A8A5-406F80331F8E}" type="presOf" srcId="{9FE70273-0233-497B-A5D5-5E854F2D85F3}" destId="{10E08482-D82D-49C9-8292-E048A03A6C7F}" srcOrd="0" destOrd="0" presId="urn:microsoft.com/office/officeart/2005/8/layout/vList2"/>
    <dgm:cxn modelId="{204BB16B-A31E-4FC6-A946-1968D614E21D}" type="presOf" srcId="{A96EF1A9-E269-4093-B912-DD37B8888B22}" destId="{9EB7B2AF-86C7-41E1-A026-5307CD4E2D38}" srcOrd="0" destOrd="0" presId="urn:microsoft.com/office/officeart/2005/8/layout/vList2"/>
    <dgm:cxn modelId="{A61DEB74-E7FF-4FB1-A4D0-7510C5F5D7A6}" srcId="{F66560E6-D360-4B21-AAF6-1B7438D4517E}" destId="{11698D0B-0FEB-46A6-8E43-5CAB22929272}" srcOrd="9" destOrd="0" parTransId="{BA3C6B62-BBDB-474D-9A0E-46FE613810CA}" sibTransId="{EAE7A8BD-9441-48A5-B620-3EA5FD4DF029}"/>
    <dgm:cxn modelId="{17955B7C-C4D0-4222-9468-4C64036A6617}" srcId="{F66560E6-D360-4B21-AAF6-1B7438D4517E}" destId="{6C14FC1E-51C5-414D-99E3-4CE786C04DE5}" srcOrd="8" destOrd="0" parTransId="{E28F9587-0AD2-4945-8E81-CB8003C974F1}" sibTransId="{5EF1573A-5366-4177-ADD0-FE0E3FDC0160}"/>
    <dgm:cxn modelId="{94F2F988-04E8-46D3-B173-7E1853B69445}" srcId="{F66560E6-D360-4B21-AAF6-1B7438D4517E}" destId="{A96EF1A9-E269-4093-B912-DD37B8888B22}" srcOrd="3" destOrd="0" parTransId="{AC4B07E2-58B0-4E01-A112-667A5E46B4AC}" sibTransId="{7CF9542A-8589-4E38-837D-173D9B9B5C3E}"/>
    <dgm:cxn modelId="{BB799A8A-A790-4C1E-B226-2334B6395580}" type="presOf" srcId="{11698D0B-0FEB-46A6-8E43-5CAB22929272}" destId="{403C8445-A094-41EA-AF2D-CC6A818515DF}" srcOrd="0" destOrd="0" presId="urn:microsoft.com/office/officeart/2005/8/layout/vList2"/>
    <dgm:cxn modelId="{12807AB8-D032-4B06-8CE4-8A3AC1E0162B}" type="presOf" srcId="{47D7F390-F363-404E-B064-B6CD56547695}" destId="{479D6418-C2C5-414E-92F2-19186BC5695D}" srcOrd="0" destOrd="0" presId="urn:microsoft.com/office/officeart/2005/8/layout/vList2"/>
    <dgm:cxn modelId="{DB9AD6C4-90F5-4AFC-9EEB-F6DFE647F6EC}" type="presOf" srcId="{BD91DE93-711C-4F32-86E0-B01092014BA8}" destId="{1147C0B1-7BF9-4BDD-8126-5C98A880F86C}" srcOrd="0" destOrd="0" presId="urn:microsoft.com/office/officeart/2005/8/layout/vList2"/>
    <dgm:cxn modelId="{48B8AEC5-366E-455B-8052-303EA456580B}" srcId="{F66560E6-D360-4B21-AAF6-1B7438D4517E}" destId="{9FE70273-0233-497B-A5D5-5E854F2D85F3}" srcOrd="7" destOrd="0" parTransId="{34F30500-D3EF-4986-85CA-0AB1374F2F1D}" sibTransId="{70BA90EA-A92F-4EEF-831A-B91F178F9920}"/>
    <dgm:cxn modelId="{FC7D0ECA-3DE5-435D-AF5F-A1D02724FB73}" type="presOf" srcId="{02B50154-FE37-458E-92A3-2A8F33D810BA}" destId="{27747F01-CB51-4A12-9533-9CF36A89C2EC}" srcOrd="0" destOrd="0" presId="urn:microsoft.com/office/officeart/2005/8/layout/vList2"/>
    <dgm:cxn modelId="{CD1D71D6-7F4A-46F0-A526-5059FD6559E5}" srcId="{F66560E6-D360-4B21-AAF6-1B7438D4517E}" destId="{1B14B9F8-4CDA-48B1-B9B4-271EDD23CDCE}" srcOrd="5" destOrd="0" parTransId="{B3C7D7B7-11B6-466D-9368-11A397C50F57}" sibTransId="{4014C009-B953-46D1-9476-66AD5CE5CB68}"/>
    <dgm:cxn modelId="{9A930ADC-B9DE-4041-A4C3-267E0E9DBC39}" srcId="{F66560E6-D360-4B21-AAF6-1B7438D4517E}" destId="{1306C002-1E2B-48F0-AEA0-E4FB816AB8FC}" srcOrd="4" destOrd="0" parTransId="{BF982F40-FD3B-4B25-9501-BDA9CE505B42}" sibTransId="{7836B0CB-F9A3-4A4A-9C37-E811932BA30C}"/>
    <dgm:cxn modelId="{99331DDC-7A99-489B-9BE6-94DA379E1A97}" type="presOf" srcId="{6C14FC1E-51C5-414D-99E3-4CE786C04DE5}" destId="{E7DC550F-C2D9-4DDF-B07D-749AFEF030A3}" srcOrd="0" destOrd="0" presId="urn:microsoft.com/office/officeart/2005/8/layout/vList2"/>
    <dgm:cxn modelId="{62D1E9DC-D490-42DF-85F2-C2E0919DC88E}" type="presOf" srcId="{F66560E6-D360-4B21-AAF6-1B7438D4517E}" destId="{EA6AFCCD-90D8-4F91-9E4B-EB93122E10E7}" srcOrd="0" destOrd="0" presId="urn:microsoft.com/office/officeart/2005/8/layout/vList2"/>
    <dgm:cxn modelId="{E6AB55E4-309C-40B4-8D2D-1945F09F01B2}" type="presOf" srcId="{54D9EB67-1119-4B61-9421-220D6956D296}" destId="{CEE1F5A8-5DA0-4B4A-8D17-360D4ADEAA4C}" srcOrd="0" destOrd="0" presId="urn:microsoft.com/office/officeart/2005/8/layout/vList2"/>
    <dgm:cxn modelId="{893D99E8-6DFD-45EB-810A-8DC63F410C7F}" srcId="{F66560E6-D360-4B21-AAF6-1B7438D4517E}" destId="{BD91DE93-711C-4F32-86E0-B01092014BA8}" srcOrd="1" destOrd="0" parTransId="{B3CA95F8-443D-49D9-A165-BB9552E916FE}" sibTransId="{864CAE05-A653-4F14-A4AD-BDB0CBC1D6A7}"/>
    <dgm:cxn modelId="{94E235F1-E268-45A3-A8B5-2D707B857466}" srcId="{F66560E6-D360-4B21-AAF6-1B7438D4517E}" destId="{02B50154-FE37-458E-92A3-2A8F33D810BA}" srcOrd="0" destOrd="0" parTransId="{D85A8881-305D-4DF0-96D6-5F9B528B21EE}" sibTransId="{D9DEC1BA-4FCB-432C-95AC-DE1EB0BA014D}"/>
    <dgm:cxn modelId="{27BF080B-D4B9-41E5-AC99-F8A18251FE40}" type="presParOf" srcId="{EA6AFCCD-90D8-4F91-9E4B-EB93122E10E7}" destId="{27747F01-CB51-4A12-9533-9CF36A89C2EC}" srcOrd="0" destOrd="0" presId="urn:microsoft.com/office/officeart/2005/8/layout/vList2"/>
    <dgm:cxn modelId="{EEE8AA19-36AF-4FCE-8CA6-0C0AB451388F}" type="presParOf" srcId="{EA6AFCCD-90D8-4F91-9E4B-EB93122E10E7}" destId="{0ACDB5BB-3DA7-4370-859F-0EF2C1E4EB91}" srcOrd="1" destOrd="0" presId="urn:microsoft.com/office/officeart/2005/8/layout/vList2"/>
    <dgm:cxn modelId="{A451D6FA-5EFC-4A64-B98D-17212445F497}" type="presParOf" srcId="{EA6AFCCD-90D8-4F91-9E4B-EB93122E10E7}" destId="{1147C0B1-7BF9-4BDD-8126-5C98A880F86C}" srcOrd="2" destOrd="0" presId="urn:microsoft.com/office/officeart/2005/8/layout/vList2"/>
    <dgm:cxn modelId="{630CB6ED-0425-41F9-B0F7-6E9EA1E64712}" type="presParOf" srcId="{EA6AFCCD-90D8-4F91-9E4B-EB93122E10E7}" destId="{711ADF86-E9AA-454E-BADD-5691D391D3DB}" srcOrd="3" destOrd="0" presId="urn:microsoft.com/office/officeart/2005/8/layout/vList2"/>
    <dgm:cxn modelId="{3C1D4667-DA48-487E-B238-6F74B7DABEA6}" type="presParOf" srcId="{EA6AFCCD-90D8-4F91-9E4B-EB93122E10E7}" destId="{CEE1F5A8-5DA0-4B4A-8D17-360D4ADEAA4C}" srcOrd="4" destOrd="0" presId="urn:microsoft.com/office/officeart/2005/8/layout/vList2"/>
    <dgm:cxn modelId="{290427E2-1D88-44C1-B848-E8A4B866BDC6}" type="presParOf" srcId="{EA6AFCCD-90D8-4F91-9E4B-EB93122E10E7}" destId="{A2CE2439-A632-42C6-B3F4-AFF79E7A9D72}" srcOrd="5" destOrd="0" presId="urn:microsoft.com/office/officeart/2005/8/layout/vList2"/>
    <dgm:cxn modelId="{FA9CE834-807D-46EE-B11F-AD1A5DB6F863}" type="presParOf" srcId="{EA6AFCCD-90D8-4F91-9E4B-EB93122E10E7}" destId="{9EB7B2AF-86C7-41E1-A026-5307CD4E2D38}" srcOrd="6" destOrd="0" presId="urn:microsoft.com/office/officeart/2005/8/layout/vList2"/>
    <dgm:cxn modelId="{11BB197F-E955-417F-8303-0E8F02123247}" type="presParOf" srcId="{EA6AFCCD-90D8-4F91-9E4B-EB93122E10E7}" destId="{F6DFDD21-1BEA-42BF-828B-C151B125AD57}" srcOrd="7" destOrd="0" presId="urn:microsoft.com/office/officeart/2005/8/layout/vList2"/>
    <dgm:cxn modelId="{4D267242-4930-43E9-B654-E6EED2AA3299}" type="presParOf" srcId="{EA6AFCCD-90D8-4F91-9E4B-EB93122E10E7}" destId="{25469155-499A-4BA7-9111-951AD06CC8C2}" srcOrd="8" destOrd="0" presId="urn:microsoft.com/office/officeart/2005/8/layout/vList2"/>
    <dgm:cxn modelId="{E601CA72-8787-4391-A72F-659697845C61}" type="presParOf" srcId="{EA6AFCCD-90D8-4F91-9E4B-EB93122E10E7}" destId="{FF1CEC7C-3C44-4FD0-A253-EA2271D4BB19}" srcOrd="9" destOrd="0" presId="urn:microsoft.com/office/officeart/2005/8/layout/vList2"/>
    <dgm:cxn modelId="{E517D130-0F48-463C-A9ED-89BDEE24D1DF}" type="presParOf" srcId="{EA6AFCCD-90D8-4F91-9E4B-EB93122E10E7}" destId="{29B7A39D-A69A-4A92-A07F-2DA81794264B}" srcOrd="10" destOrd="0" presId="urn:microsoft.com/office/officeart/2005/8/layout/vList2"/>
    <dgm:cxn modelId="{8DF86F84-3CDF-4934-BA03-912755E7E1BE}" type="presParOf" srcId="{EA6AFCCD-90D8-4F91-9E4B-EB93122E10E7}" destId="{9A229FCD-8D20-41F5-AE08-8A3322071E80}" srcOrd="11" destOrd="0" presId="urn:microsoft.com/office/officeart/2005/8/layout/vList2"/>
    <dgm:cxn modelId="{711BB9E0-930E-4E85-8205-A49F94572FDE}" type="presParOf" srcId="{EA6AFCCD-90D8-4F91-9E4B-EB93122E10E7}" destId="{479D6418-C2C5-414E-92F2-19186BC5695D}" srcOrd="12" destOrd="0" presId="urn:microsoft.com/office/officeart/2005/8/layout/vList2"/>
    <dgm:cxn modelId="{BEA4BDA8-533C-4979-913E-345E0E3AFA50}" type="presParOf" srcId="{EA6AFCCD-90D8-4F91-9E4B-EB93122E10E7}" destId="{E0C2B5C5-C60A-472A-886D-F60D7E48D933}" srcOrd="13" destOrd="0" presId="urn:microsoft.com/office/officeart/2005/8/layout/vList2"/>
    <dgm:cxn modelId="{05B1354B-9C91-4C0E-8F4B-C2C61C58AF6B}" type="presParOf" srcId="{EA6AFCCD-90D8-4F91-9E4B-EB93122E10E7}" destId="{10E08482-D82D-49C9-8292-E048A03A6C7F}" srcOrd="14" destOrd="0" presId="urn:microsoft.com/office/officeart/2005/8/layout/vList2"/>
    <dgm:cxn modelId="{8088F845-9A74-4125-A1AB-DAD83152F7EF}" type="presParOf" srcId="{EA6AFCCD-90D8-4F91-9E4B-EB93122E10E7}" destId="{C4B59B95-18BA-434C-9EAA-2D4270C143FF}" srcOrd="15" destOrd="0" presId="urn:microsoft.com/office/officeart/2005/8/layout/vList2"/>
    <dgm:cxn modelId="{37273A44-F65E-4A4F-890B-D7A3FB92C434}" type="presParOf" srcId="{EA6AFCCD-90D8-4F91-9E4B-EB93122E10E7}" destId="{E7DC550F-C2D9-4DDF-B07D-749AFEF030A3}" srcOrd="16" destOrd="0" presId="urn:microsoft.com/office/officeart/2005/8/layout/vList2"/>
    <dgm:cxn modelId="{61C98683-18A1-46AB-BE2F-CB78D11C5514}" type="presParOf" srcId="{EA6AFCCD-90D8-4F91-9E4B-EB93122E10E7}" destId="{BC21B649-C013-410B-BFBB-143C7BCA72D6}" srcOrd="17" destOrd="0" presId="urn:microsoft.com/office/officeart/2005/8/layout/vList2"/>
    <dgm:cxn modelId="{19483D3E-3B68-4FEB-BE0B-ABA56BEF6AF7}" type="presParOf" srcId="{EA6AFCCD-90D8-4F91-9E4B-EB93122E10E7}" destId="{403C8445-A094-41EA-AF2D-CC6A818515DF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1709A3-709E-435F-B8D9-41772A50B0F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7192E76-6FF2-4491-86FF-9E53D7A7056E}">
      <dgm:prSet/>
      <dgm:spPr/>
      <dgm:t>
        <a:bodyPr/>
        <a:lstStyle/>
        <a:p>
          <a:r>
            <a:rPr lang="en-US" dirty="0" err="1"/>
            <a:t>Destinatari</a:t>
          </a:r>
          <a:r>
            <a:rPr lang="en-US" dirty="0"/>
            <a:t>:</a:t>
          </a:r>
        </a:p>
      </dgm:t>
    </dgm:pt>
    <dgm:pt modelId="{4B20531B-81E3-4FBC-909D-6FC61248CD68}" type="parTrans" cxnId="{2F44F400-F01F-4CB6-93E8-550BDFCB5CC8}">
      <dgm:prSet/>
      <dgm:spPr/>
      <dgm:t>
        <a:bodyPr/>
        <a:lstStyle/>
        <a:p>
          <a:endParaRPr lang="en-US"/>
        </a:p>
      </dgm:t>
    </dgm:pt>
    <dgm:pt modelId="{B87B6BA4-5EC0-4886-B989-2DD19B687D95}" type="sibTrans" cxnId="{2F44F400-F01F-4CB6-93E8-550BDFCB5CC8}">
      <dgm:prSet/>
      <dgm:spPr/>
      <dgm:t>
        <a:bodyPr/>
        <a:lstStyle/>
        <a:p>
          <a:endParaRPr lang="en-US"/>
        </a:p>
      </dgm:t>
    </dgm:pt>
    <dgm:pt modelId="{5FC2F169-0E8F-4C0C-816A-D8F8744CE92A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Studenti</a:t>
          </a:r>
          <a:r>
            <a:rPr lang="en-US" dirty="0"/>
            <a:t> in </a:t>
          </a:r>
          <a:r>
            <a:rPr lang="en-US" dirty="0" err="1"/>
            <a:t>istruzione</a:t>
          </a:r>
          <a:r>
            <a:rPr lang="en-US" dirty="0"/>
            <a:t> </a:t>
          </a:r>
          <a:r>
            <a:rPr lang="en-US" dirty="0" err="1"/>
            <a:t>parentale</a:t>
          </a:r>
          <a:r>
            <a:rPr lang="en-US" dirty="0"/>
            <a:t>.</a:t>
          </a:r>
        </a:p>
      </dgm:t>
    </dgm:pt>
    <dgm:pt modelId="{D0691841-3687-4E8B-8F69-93357A317036}" type="parTrans" cxnId="{CA1D49C1-DF93-49CC-9539-A35B18DBF2C1}">
      <dgm:prSet/>
      <dgm:spPr/>
      <dgm:t>
        <a:bodyPr/>
        <a:lstStyle/>
        <a:p>
          <a:endParaRPr lang="en-US"/>
        </a:p>
      </dgm:t>
    </dgm:pt>
    <dgm:pt modelId="{EA972B25-A9F5-4973-BE73-D592FD053C67}" type="sibTrans" cxnId="{CA1D49C1-DF93-49CC-9539-A35B18DBF2C1}">
      <dgm:prSet/>
      <dgm:spPr/>
      <dgm:t>
        <a:bodyPr/>
        <a:lstStyle/>
        <a:p>
          <a:endParaRPr lang="en-US"/>
        </a:p>
      </dgm:t>
    </dgm:pt>
    <dgm:pt modelId="{58E154E0-71FD-413A-8FF6-8097AD446DD9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Studenti</a:t>
          </a:r>
          <a:r>
            <a:rPr lang="en-US" dirty="0"/>
            <a:t> </a:t>
          </a:r>
          <a:r>
            <a:rPr lang="en-US" dirty="0" err="1"/>
            <a:t>che</a:t>
          </a:r>
          <a:r>
            <a:rPr lang="en-US" dirty="0"/>
            <a:t> </a:t>
          </a:r>
          <a:r>
            <a:rPr lang="en-US" dirty="0" err="1"/>
            <a:t>rientrano</a:t>
          </a:r>
          <a:r>
            <a:rPr lang="en-US" dirty="0"/>
            <a:t> dopo </a:t>
          </a:r>
          <a:r>
            <a:rPr lang="en-US" dirty="0" err="1"/>
            <a:t>interruzione</a:t>
          </a:r>
          <a:r>
            <a:rPr lang="en-US" dirty="0"/>
            <a:t> </a:t>
          </a:r>
          <a:r>
            <a:rPr lang="en-US" dirty="0" err="1"/>
            <a:t>scolastica</a:t>
          </a:r>
          <a:r>
            <a:rPr lang="en-US" dirty="0"/>
            <a:t>.</a:t>
          </a:r>
        </a:p>
      </dgm:t>
    </dgm:pt>
    <dgm:pt modelId="{4F0DD0E1-8DDE-4A06-A777-097CF36D3E52}" type="parTrans" cxnId="{14DE216F-7713-4D25-A9C4-301A37FBEFB8}">
      <dgm:prSet/>
      <dgm:spPr/>
      <dgm:t>
        <a:bodyPr/>
        <a:lstStyle/>
        <a:p>
          <a:endParaRPr lang="en-US"/>
        </a:p>
      </dgm:t>
    </dgm:pt>
    <dgm:pt modelId="{6D1B554B-5AAB-4EE9-A88B-88F1E395FF1C}" type="sibTrans" cxnId="{14DE216F-7713-4D25-A9C4-301A37FBEFB8}">
      <dgm:prSet/>
      <dgm:spPr/>
      <dgm:t>
        <a:bodyPr/>
        <a:lstStyle/>
        <a:p>
          <a:endParaRPr lang="en-US"/>
        </a:p>
      </dgm:t>
    </dgm:pt>
    <dgm:pt modelId="{AAC851EF-9352-4BA7-A85D-31FFB88435C7}">
      <dgm:prSet/>
      <dgm:spPr/>
      <dgm:t>
        <a:bodyPr/>
        <a:lstStyle/>
        <a:p>
          <a:r>
            <a:rPr lang="en-US" dirty="0" err="1"/>
            <a:t>Modalità</a:t>
          </a:r>
          <a:r>
            <a:rPr lang="en-US" dirty="0"/>
            <a:t>:</a:t>
          </a:r>
        </a:p>
      </dgm:t>
    </dgm:pt>
    <dgm:pt modelId="{7ECC0DD4-5A39-4DCE-89F8-754CBCA66FD0}" type="parTrans" cxnId="{28763314-9713-4484-95DC-E97CE18A4E60}">
      <dgm:prSet/>
      <dgm:spPr/>
      <dgm:t>
        <a:bodyPr/>
        <a:lstStyle/>
        <a:p>
          <a:endParaRPr lang="en-US"/>
        </a:p>
      </dgm:t>
    </dgm:pt>
    <dgm:pt modelId="{2C92E5DB-EB20-414E-9429-46735CC4ECE8}" type="sibTrans" cxnId="{28763314-9713-4484-95DC-E97CE18A4E60}">
      <dgm:prSet/>
      <dgm:spPr/>
      <dgm:t>
        <a:bodyPr/>
        <a:lstStyle/>
        <a:p>
          <a:endParaRPr lang="en-US"/>
        </a:p>
      </dgm:t>
    </dgm:pt>
    <dgm:pt modelId="{CC8AF95D-A486-4506-9D7A-30E0C4DCBF78}">
      <dgm:prSet/>
      <dgm:spPr/>
      <dgm:t>
        <a:bodyPr/>
        <a:lstStyle/>
        <a:p>
          <a:r>
            <a:rPr lang="en-US" dirty="0"/>
            <a:t>- Prove </a:t>
          </a:r>
          <a:r>
            <a:rPr lang="en-US" dirty="0" err="1"/>
            <a:t>scritte</a:t>
          </a:r>
          <a:r>
            <a:rPr lang="en-US" dirty="0"/>
            <a:t> (Italiano, </a:t>
          </a:r>
          <a:r>
            <a:rPr lang="en-US" dirty="0" err="1"/>
            <a:t>Matematica</a:t>
          </a:r>
          <a:r>
            <a:rPr lang="en-US" dirty="0"/>
            <a:t>, Lingue, </a:t>
          </a:r>
          <a:r>
            <a:rPr lang="en-US" dirty="0" err="1"/>
            <a:t>materie</a:t>
          </a:r>
          <a:r>
            <a:rPr lang="en-US" dirty="0"/>
            <a:t> </a:t>
          </a:r>
          <a:r>
            <a:rPr lang="en-US" dirty="0" err="1"/>
            <a:t>specifiche</a:t>
          </a:r>
          <a:r>
            <a:rPr lang="en-US" dirty="0"/>
            <a:t>).</a:t>
          </a:r>
        </a:p>
      </dgm:t>
    </dgm:pt>
    <dgm:pt modelId="{BAF6FB9D-E99E-4B31-86DD-97C99C8624D6}" type="parTrans" cxnId="{7366624C-E518-4A9B-8C35-4BB4A46F9339}">
      <dgm:prSet/>
      <dgm:spPr/>
      <dgm:t>
        <a:bodyPr/>
        <a:lstStyle/>
        <a:p>
          <a:endParaRPr lang="en-US"/>
        </a:p>
      </dgm:t>
    </dgm:pt>
    <dgm:pt modelId="{569224C0-132D-47C0-A264-D61C5A768367}" type="sibTrans" cxnId="{7366624C-E518-4A9B-8C35-4BB4A46F9339}">
      <dgm:prSet/>
      <dgm:spPr/>
      <dgm:t>
        <a:bodyPr/>
        <a:lstStyle/>
        <a:p>
          <a:endParaRPr lang="en-US"/>
        </a:p>
      </dgm:t>
    </dgm:pt>
    <dgm:pt modelId="{CB7BDBFF-6FCC-4C35-B93B-68D812ACAF13}">
      <dgm:prSet/>
      <dgm:spPr/>
      <dgm:t>
        <a:bodyPr/>
        <a:lstStyle/>
        <a:p>
          <a:r>
            <a:rPr lang="en-US" dirty="0"/>
            <a:t>- Prove </a:t>
          </a:r>
          <a:r>
            <a:rPr lang="en-US" dirty="0" err="1"/>
            <a:t>orali</a:t>
          </a:r>
          <a:r>
            <a:rPr lang="en-US" dirty="0"/>
            <a:t>*</a:t>
          </a:r>
          <a:r>
            <a:rPr lang="en-US" dirty="0" err="1"/>
            <a:t>su</a:t>
          </a:r>
          <a:r>
            <a:rPr lang="en-US" dirty="0"/>
            <a:t> tutte le discipline </a:t>
          </a:r>
          <a:r>
            <a:rPr lang="en-US" dirty="0" err="1"/>
            <a:t>della</a:t>
          </a:r>
          <a:r>
            <a:rPr lang="en-US" dirty="0"/>
            <a:t> </a:t>
          </a:r>
          <a:r>
            <a:rPr lang="en-US" dirty="0" err="1"/>
            <a:t>classe</a:t>
          </a:r>
          <a:r>
            <a:rPr lang="en-US" dirty="0"/>
            <a:t>.</a:t>
          </a:r>
        </a:p>
      </dgm:t>
    </dgm:pt>
    <dgm:pt modelId="{13552B3F-8B3E-4A8B-BF78-BCF6CF0CBC4A}" type="parTrans" cxnId="{3541B4DB-6886-4432-AD0D-C6EC4192F6D0}">
      <dgm:prSet/>
      <dgm:spPr/>
      <dgm:t>
        <a:bodyPr/>
        <a:lstStyle/>
        <a:p>
          <a:endParaRPr lang="en-US"/>
        </a:p>
      </dgm:t>
    </dgm:pt>
    <dgm:pt modelId="{30CFB629-4DE6-4D68-8DD6-FE3A79805763}" type="sibTrans" cxnId="{3541B4DB-6886-4432-AD0D-C6EC4192F6D0}">
      <dgm:prSet/>
      <dgm:spPr/>
      <dgm:t>
        <a:bodyPr/>
        <a:lstStyle/>
        <a:p>
          <a:endParaRPr lang="en-US"/>
        </a:p>
      </dgm:t>
    </dgm:pt>
    <dgm:pt modelId="{12CD8F21-6DAD-40D9-A771-5E067B596889}">
      <dgm:prSet/>
      <dgm:spPr/>
      <dgm:t>
        <a:bodyPr/>
        <a:lstStyle/>
        <a:p>
          <a:r>
            <a:rPr lang="en-US" dirty="0" err="1"/>
            <a:t>Riferimenti</a:t>
          </a:r>
          <a:r>
            <a:rPr lang="en-US" dirty="0"/>
            <a:t> </a:t>
          </a:r>
          <a:r>
            <a:rPr lang="en-US" dirty="0" err="1"/>
            <a:t>normativi</a:t>
          </a:r>
          <a:r>
            <a:rPr lang="en-US" dirty="0"/>
            <a:t>:</a:t>
          </a:r>
        </a:p>
      </dgm:t>
    </dgm:pt>
    <dgm:pt modelId="{06F00BA7-7544-4312-A0E9-2701A2514AB3}" type="parTrans" cxnId="{A3EC6128-6215-4FD6-A89B-5E234BDA3E5C}">
      <dgm:prSet/>
      <dgm:spPr/>
      <dgm:t>
        <a:bodyPr/>
        <a:lstStyle/>
        <a:p>
          <a:endParaRPr lang="en-US"/>
        </a:p>
      </dgm:t>
    </dgm:pt>
    <dgm:pt modelId="{4959B643-85B2-4EA4-BE17-A5F88BF8BCCF}" type="sibTrans" cxnId="{A3EC6128-6215-4FD6-A89B-5E234BDA3E5C}">
      <dgm:prSet/>
      <dgm:spPr/>
      <dgm:t>
        <a:bodyPr/>
        <a:lstStyle/>
        <a:p>
          <a:endParaRPr lang="en-US"/>
        </a:p>
      </dgm:t>
    </dgm:pt>
    <dgm:pt modelId="{7D29F3F9-7E43-4257-A905-7096E3021FCF}">
      <dgm:prSet/>
      <dgm:spPr/>
      <dgm:t>
        <a:bodyPr/>
        <a:lstStyle/>
        <a:p>
          <a:r>
            <a:rPr lang="en-US"/>
            <a:t>- D.Lgs. 297/1994 (art. 192-200)</a:t>
          </a:r>
        </a:p>
      </dgm:t>
    </dgm:pt>
    <dgm:pt modelId="{95192B13-7CFD-4C91-9C88-F265B0BCCDE7}" type="parTrans" cxnId="{EF33E3D6-6A58-46D7-B83F-B12C4F9E6289}">
      <dgm:prSet/>
      <dgm:spPr/>
      <dgm:t>
        <a:bodyPr/>
        <a:lstStyle/>
        <a:p>
          <a:endParaRPr lang="en-US"/>
        </a:p>
      </dgm:t>
    </dgm:pt>
    <dgm:pt modelId="{2BA07B2C-4086-42B7-B554-8B916769816B}" type="sibTrans" cxnId="{EF33E3D6-6A58-46D7-B83F-B12C4F9E6289}">
      <dgm:prSet/>
      <dgm:spPr/>
      <dgm:t>
        <a:bodyPr/>
        <a:lstStyle/>
        <a:p>
          <a:endParaRPr lang="en-US"/>
        </a:p>
      </dgm:t>
    </dgm:pt>
    <dgm:pt modelId="{28167141-82F6-4706-8EAC-F4FD63B2D0F3}">
      <dgm:prSet/>
      <dgm:spPr/>
      <dgm:t>
        <a:bodyPr/>
        <a:lstStyle/>
        <a:p>
          <a:r>
            <a:rPr lang="en-US"/>
            <a:t>- D.M. 5/2021 (criteri di valutazione e certificazione competenze).</a:t>
          </a:r>
        </a:p>
      </dgm:t>
    </dgm:pt>
    <dgm:pt modelId="{E6D1E506-798B-4D43-94A6-D2E3E74C8EDA}" type="parTrans" cxnId="{563A3426-552C-4383-B7C4-5344BEE64598}">
      <dgm:prSet/>
      <dgm:spPr/>
      <dgm:t>
        <a:bodyPr/>
        <a:lstStyle/>
        <a:p>
          <a:endParaRPr lang="en-US"/>
        </a:p>
      </dgm:t>
    </dgm:pt>
    <dgm:pt modelId="{B1B89F42-DB68-47EE-84A4-5FA26B9220A7}" type="sibTrans" cxnId="{563A3426-552C-4383-B7C4-5344BEE64598}">
      <dgm:prSet/>
      <dgm:spPr/>
      <dgm:t>
        <a:bodyPr/>
        <a:lstStyle/>
        <a:p>
          <a:endParaRPr lang="en-US"/>
        </a:p>
      </dgm:t>
    </dgm:pt>
    <dgm:pt modelId="{845476D4-2520-43C2-97EE-ADFCC0834CA3}" type="pres">
      <dgm:prSet presAssocID="{591709A3-709E-435F-B8D9-41772A50B0F2}" presName="linear" presStyleCnt="0">
        <dgm:presLayoutVars>
          <dgm:animLvl val="lvl"/>
          <dgm:resizeHandles val="exact"/>
        </dgm:presLayoutVars>
      </dgm:prSet>
      <dgm:spPr/>
    </dgm:pt>
    <dgm:pt modelId="{68573636-583D-43D5-9E5A-6A552162F967}" type="pres">
      <dgm:prSet presAssocID="{C7192E76-6FF2-4491-86FF-9E53D7A7056E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957F0CF2-ABF3-459B-B8CD-997A9447ABAA}" type="pres">
      <dgm:prSet presAssocID="{B87B6BA4-5EC0-4886-B989-2DD19B687D95}" presName="spacer" presStyleCnt="0"/>
      <dgm:spPr/>
    </dgm:pt>
    <dgm:pt modelId="{7A662638-B54A-437A-A040-7A27A5A2FFA6}" type="pres">
      <dgm:prSet presAssocID="{5FC2F169-0E8F-4C0C-816A-D8F8744CE92A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0ECCB3BD-4E9D-4A83-B076-F4AB2C94653C}" type="pres">
      <dgm:prSet presAssocID="{EA972B25-A9F5-4973-BE73-D592FD053C67}" presName="spacer" presStyleCnt="0"/>
      <dgm:spPr/>
    </dgm:pt>
    <dgm:pt modelId="{7FD8E64B-BBB8-4554-B2CB-4CCE945C52FE}" type="pres">
      <dgm:prSet presAssocID="{58E154E0-71FD-413A-8FF6-8097AD446DD9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C3681F86-B58A-4BDF-930D-285F92BF8620}" type="pres">
      <dgm:prSet presAssocID="{6D1B554B-5AAB-4EE9-A88B-88F1E395FF1C}" presName="spacer" presStyleCnt="0"/>
      <dgm:spPr/>
    </dgm:pt>
    <dgm:pt modelId="{42A6F07E-C3C3-44A1-920C-BF3B4890DB69}" type="pres">
      <dgm:prSet presAssocID="{AAC851EF-9352-4BA7-A85D-31FFB88435C7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A6ABBFD0-0DA4-4EB3-BDD3-0705F5015CD4}" type="pres">
      <dgm:prSet presAssocID="{2C92E5DB-EB20-414E-9429-46735CC4ECE8}" presName="spacer" presStyleCnt="0"/>
      <dgm:spPr/>
    </dgm:pt>
    <dgm:pt modelId="{2866484F-7A24-43B0-9515-0C55FC0E79B7}" type="pres">
      <dgm:prSet presAssocID="{CC8AF95D-A486-4506-9D7A-30E0C4DCBF78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8687B511-4686-4EF4-9E0B-801AC713BB5A}" type="pres">
      <dgm:prSet presAssocID="{569224C0-132D-47C0-A264-D61C5A768367}" presName="spacer" presStyleCnt="0"/>
      <dgm:spPr/>
    </dgm:pt>
    <dgm:pt modelId="{B01D5C00-1490-459F-91A5-513EC16ADD8C}" type="pres">
      <dgm:prSet presAssocID="{CB7BDBFF-6FCC-4C35-B93B-68D812ACAF13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BB898A28-8708-4A0B-9BE2-B941301533B5}" type="pres">
      <dgm:prSet presAssocID="{30CFB629-4DE6-4D68-8DD6-FE3A79805763}" presName="spacer" presStyleCnt="0"/>
      <dgm:spPr/>
    </dgm:pt>
    <dgm:pt modelId="{3BC7B771-FF9D-4791-9BB1-6227F4EEA694}" type="pres">
      <dgm:prSet presAssocID="{12CD8F21-6DAD-40D9-A771-5E067B596889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D991BB29-DBE1-4008-B86F-C9E5D579A34B}" type="pres">
      <dgm:prSet presAssocID="{4959B643-85B2-4EA4-BE17-A5F88BF8BCCF}" presName="spacer" presStyleCnt="0"/>
      <dgm:spPr/>
    </dgm:pt>
    <dgm:pt modelId="{97E29A5C-5891-4513-A662-DE1F82FF44EC}" type="pres">
      <dgm:prSet presAssocID="{7D29F3F9-7E43-4257-A905-7096E3021FCF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B1DB3429-A5BA-4A1A-8910-FB55874915AC}" type="pres">
      <dgm:prSet presAssocID="{2BA07B2C-4086-42B7-B554-8B916769816B}" presName="spacer" presStyleCnt="0"/>
      <dgm:spPr/>
    </dgm:pt>
    <dgm:pt modelId="{A55AD902-3C94-4F99-A64C-5C0705D56FC1}" type="pres">
      <dgm:prSet presAssocID="{28167141-82F6-4706-8EAC-F4FD63B2D0F3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2F44F400-F01F-4CB6-93E8-550BDFCB5CC8}" srcId="{591709A3-709E-435F-B8D9-41772A50B0F2}" destId="{C7192E76-6FF2-4491-86FF-9E53D7A7056E}" srcOrd="0" destOrd="0" parTransId="{4B20531B-81E3-4FBC-909D-6FC61248CD68}" sibTransId="{B87B6BA4-5EC0-4886-B989-2DD19B687D95}"/>
    <dgm:cxn modelId="{1E5DB710-705F-4FB3-A623-6ECD2580341C}" type="presOf" srcId="{5FC2F169-0E8F-4C0C-816A-D8F8744CE92A}" destId="{7A662638-B54A-437A-A040-7A27A5A2FFA6}" srcOrd="0" destOrd="0" presId="urn:microsoft.com/office/officeart/2005/8/layout/vList2"/>
    <dgm:cxn modelId="{28763314-9713-4484-95DC-E97CE18A4E60}" srcId="{591709A3-709E-435F-B8D9-41772A50B0F2}" destId="{AAC851EF-9352-4BA7-A85D-31FFB88435C7}" srcOrd="3" destOrd="0" parTransId="{7ECC0DD4-5A39-4DCE-89F8-754CBCA66FD0}" sibTransId="{2C92E5DB-EB20-414E-9429-46735CC4ECE8}"/>
    <dgm:cxn modelId="{563A3426-552C-4383-B7C4-5344BEE64598}" srcId="{591709A3-709E-435F-B8D9-41772A50B0F2}" destId="{28167141-82F6-4706-8EAC-F4FD63B2D0F3}" srcOrd="8" destOrd="0" parTransId="{E6D1E506-798B-4D43-94A6-D2E3E74C8EDA}" sibTransId="{B1B89F42-DB68-47EE-84A4-5FA26B9220A7}"/>
    <dgm:cxn modelId="{A3EC6128-6215-4FD6-A89B-5E234BDA3E5C}" srcId="{591709A3-709E-435F-B8D9-41772A50B0F2}" destId="{12CD8F21-6DAD-40D9-A771-5E067B596889}" srcOrd="6" destOrd="0" parTransId="{06F00BA7-7544-4312-A0E9-2701A2514AB3}" sibTransId="{4959B643-85B2-4EA4-BE17-A5F88BF8BCCF}"/>
    <dgm:cxn modelId="{E9398740-8C93-4416-80A1-46C02D3B25EA}" type="presOf" srcId="{58E154E0-71FD-413A-8FF6-8097AD446DD9}" destId="{7FD8E64B-BBB8-4554-B2CB-4CCE945C52FE}" srcOrd="0" destOrd="0" presId="urn:microsoft.com/office/officeart/2005/8/layout/vList2"/>
    <dgm:cxn modelId="{423C5768-BD38-4E70-8433-BFDA3AEFF967}" type="presOf" srcId="{C7192E76-6FF2-4491-86FF-9E53D7A7056E}" destId="{68573636-583D-43D5-9E5A-6A552162F967}" srcOrd="0" destOrd="0" presId="urn:microsoft.com/office/officeart/2005/8/layout/vList2"/>
    <dgm:cxn modelId="{7366624C-E518-4A9B-8C35-4BB4A46F9339}" srcId="{591709A3-709E-435F-B8D9-41772A50B0F2}" destId="{CC8AF95D-A486-4506-9D7A-30E0C4DCBF78}" srcOrd="4" destOrd="0" parTransId="{BAF6FB9D-E99E-4B31-86DD-97C99C8624D6}" sibTransId="{569224C0-132D-47C0-A264-D61C5A768367}"/>
    <dgm:cxn modelId="{14DE216F-7713-4D25-A9C4-301A37FBEFB8}" srcId="{591709A3-709E-435F-B8D9-41772A50B0F2}" destId="{58E154E0-71FD-413A-8FF6-8097AD446DD9}" srcOrd="2" destOrd="0" parTransId="{4F0DD0E1-8DDE-4A06-A777-097CF36D3E52}" sibTransId="{6D1B554B-5AAB-4EE9-A88B-88F1E395FF1C}"/>
    <dgm:cxn modelId="{7EB7CE59-CA39-42EC-B2A7-37F6847CE61E}" type="presOf" srcId="{12CD8F21-6DAD-40D9-A771-5E067B596889}" destId="{3BC7B771-FF9D-4791-9BB1-6227F4EEA694}" srcOrd="0" destOrd="0" presId="urn:microsoft.com/office/officeart/2005/8/layout/vList2"/>
    <dgm:cxn modelId="{4764D27A-F952-42E1-B8C7-F753C3B7E746}" type="presOf" srcId="{591709A3-709E-435F-B8D9-41772A50B0F2}" destId="{845476D4-2520-43C2-97EE-ADFCC0834CA3}" srcOrd="0" destOrd="0" presId="urn:microsoft.com/office/officeart/2005/8/layout/vList2"/>
    <dgm:cxn modelId="{9DD5377C-AD6F-4CA2-8156-2587C904CCE9}" type="presOf" srcId="{CB7BDBFF-6FCC-4C35-B93B-68D812ACAF13}" destId="{B01D5C00-1490-459F-91A5-513EC16ADD8C}" srcOrd="0" destOrd="0" presId="urn:microsoft.com/office/officeart/2005/8/layout/vList2"/>
    <dgm:cxn modelId="{1A95A47C-EEF0-4445-9BDC-DE43D6A59D59}" type="presOf" srcId="{CC8AF95D-A486-4506-9D7A-30E0C4DCBF78}" destId="{2866484F-7A24-43B0-9515-0C55FC0E79B7}" srcOrd="0" destOrd="0" presId="urn:microsoft.com/office/officeart/2005/8/layout/vList2"/>
    <dgm:cxn modelId="{5F7BA87F-1CCD-43F1-80FF-21F164609BEF}" type="presOf" srcId="{28167141-82F6-4706-8EAC-F4FD63B2D0F3}" destId="{A55AD902-3C94-4F99-A64C-5C0705D56FC1}" srcOrd="0" destOrd="0" presId="urn:microsoft.com/office/officeart/2005/8/layout/vList2"/>
    <dgm:cxn modelId="{E5E1BEB3-61EC-4435-92EF-7AE574FC8E44}" type="presOf" srcId="{AAC851EF-9352-4BA7-A85D-31FFB88435C7}" destId="{42A6F07E-C3C3-44A1-920C-BF3B4890DB69}" srcOrd="0" destOrd="0" presId="urn:microsoft.com/office/officeart/2005/8/layout/vList2"/>
    <dgm:cxn modelId="{C4D4DFC0-C9B2-465A-BF7A-B2FADCC4B4E2}" type="presOf" srcId="{7D29F3F9-7E43-4257-A905-7096E3021FCF}" destId="{97E29A5C-5891-4513-A662-DE1F82FF44EC}" srcOrd="0" destOrd="0" presId="urn:microsoft.com/office/officeart/2005/8/layout/vList2"/>
    <dgm:cxn modelId="{CA1D49C1-DF93-49CC-9539-A35B18DBF2C1}" srcId="{591709A3-709E-435F-B8D9-41772A50B0F2}" destId="{5FC2F169-0E8F-4C0C-816A-D8F8744CE92A}" srcOrd="1" destOrd="0" parTransId="{D0691841-3687-4E8B-8F69-93357A317036}" sibTransId="{EA972B25-A9F5-4973-BE73-D592FD053C67}"/>
    <dgm:cxn modelId="{EF33E3D6-6A58-46D7-B83F-B12C4F9E6289}" srcId="{591709A3-709E-435F-B8D9-41772A50B0F2}" destId="{7D29F3F9-7E43-4257-A905-7096E3021FCF}" srcOrd="7" destOrd="0" parTransId="{95192B13-7CFD-4C91-9C88-F265B0BCCDE7}" sibTransId="{2BA07B2C-4086-42B7-B554-8B916769816B}"/>
    <dgm:cxn modelId="{3541B4DB-6886-4432-AD0D-C6EC4192F6D0}" srcId="{591709A3-709E-435F-B8D9-41772A50B0F2}" destId="{CB7BDBFF-6FCC-4C35-B93B-68D812ACAF13}" srcOrd="5" destOrd="0" parTransId="{13552B3F-8B3E-4A8B-BF78-BCF6CF0CBC4A}" sibTransId="{30CFB629-4DE6-4D68-8DD6-FE3A79805763}"/>
    <dgm:cxn modelId="{1E238912-8715-4D3A-8594-48C561C7A0D4}" type="presParOf" srcId="{845476D4-2520-43C2-97EE-ADFCC0834CA3}" destId="{68573636-583D-43D5-9E5A-6A552162F967}" srcOrd="0" destOrd="0" presId="urn:microsoft.com/office/officeart/2005/8/layout/vList2"/>
    <dgm:cxn modelId="{073301E5-A96E-4BF2-8A38-7BC96A184B0C}" type="presParOf" srcId="{845476D4-2520-43C2-97EE-ADFCC0834CA3}" destId="{957F0CF2-ABF3-459B-B8CD-997A9447ABAA}" srcOrd="1" destOrd="0" presId="urn:microsoft.com/office/officeart/2005/8/layout/vList2"/>
    <dgm:cxn modelId="{77963B22-7101-4C80-A0C9-0A1ECFDC3856}" type="presParOf" srcId="{845476D4-2520-43C2-97EE-ADFCC0834CA3}" destId="{7A662638-B54A-437A-A040-7A27A5A2FFA6}" srcOrd="2" destOrd="0" presId="urn:microsoft.com/office/officeart/2005/8/layout/vList2"/>
    <dgm:cxn modelId="{9E800958-CCFA-4A30-A4E3-91E3AC11BBC8}" type="presParOf" srcId="{845476D4-2520-43C2-97EE-ADFCC0834CA3}" destId="{0ECCB3BD-4E9D-4A83-B076-F4AB2C94653C}" srcOrd="3" destOrd="0" presId="urn:microsoft.com/office/officeart/2005/8/layout/vList2"/>
    <dgm:cxn modelId="{2A59FE5F-D4EB-40EC-A97C-2B4BCCDFAE57}" type="presParOf" srcId="{845476D4-2520-43C2-97EE-ADFCC0834CA3}" destId="{7FD8E64B-BBB8-4554-B2CB-4CCE945C52FE}" srcOrd="4" destOrd="0" presId="urn:microsoft.com/office/officeart/2005/8/layout/vList2"/>
    <dgm:cxn modelId="{99DAE512-315F-411D-8987-E1037EDFCF05}" type="presParOf" srcId="{845476D4-2520-43C2-97EE-ADFCC0834CA3}" destId="{C3681F86-B58A-4BDF-930D-285F92BF8620}" srcOrd="5" destOrd="0" presId="urn:microsoft.com/office/officeart/2005/8/layout/vList2"/>
    <dgm:cxn modelId="{DF9FD194-6C17-4A31-BF6F-22842687FAD8}" type="presParOf" srcId="{845476D4-2520-43C2-97EE-ADFCC0834CA3}" destId="{42A6F07E-C3C3-44A1-920C-BF3B4890DB69}" srcOrd="6" destOrd="0" presId="urn:microsoft.com/office/officeart/2005/8/layout/vList2"/>
    <dgm:cxn modelId="{0FAC37C8-DBAD-4F03-B286-62762D5C3297}" type="presParOf" srcId="{845476D4-2520-43C2-97EE-ADFCC0834CA3}" destId="{A6ABBFD0-0DA4-4EB3-BDD3-0705F5015CD4}" srcOrd="7" destOrd="0" presId="urn:microsoft.com/office/officeart/2005/8/layout/vList2"/>
    <dgm:cxn modelId="{1546C34B-2280-43F8-B282-E7D3BC006943}" type="presParOf" srcId="{845476D4-2520-43C2-97EE-ADFCC0834CA3}" destId="{2866484F-7A24-43B0-9515-0C55FC0E79B7}" srcOrd="8" destOrd="0" presId="urn:microsoft.com/office/officeart/2005/8/layout/vList2"/>
    <dgm:cxn modelId="{ED707D9C-B8E3-452C-A8DB-6B3C7F5291A9}" type="presParOf" srcId="{845476D4-2520-43C2-97EE-ADFCC0834CA3}" destId="{8687B511-4686-4EF4-9E0B-801AC713BB5A}" srcOrd="9" destOrd="0" presId="urn:microsoft.com/office/officeart/2005/8/layout/vList2"/>
    <dgm:cxn modelId="{79EAC81A-4D34-4E8F-B068-C9B3AC6FA94F}" type="presParOf" srcId="{845476D4-2520-43C2-97EE-ADFCC0834CA3}" destId="{B01D5C00-1490-459F-91A5-513EC16ADD8C}" srcOrd="10" destOrd="0" presId="urn:microsoft.com/office/officeart/2005/8/layout/vList2"/>
    <dgm:cxn modelId="{A96E5300-8AD1-44F4-A824-025B425E2E1B}" type="presParOf" srcId="{845476D4-2520-43C2-97EE-ADFCC0834CA3}" destId="{BB898A28-8708-4A0B-9BE2-B941301533B5}" srcOrd="11" destOrd="0" presId="urn:microsoft.com/office/officeart/2005/8/layout/vList2"/>
    <dgm:cxn modelId="{02AC2AB2-29D1-43AC-8C71-B21D7A6EF71E}" type="presParOf" srcId="{845476D4-2520-43C2-97EE-ADFCC0834CA3}" destId="{3BC7B771-FF9D-4791-9BB1-6227F4EEA694}" srcOrd="12" destOrd="0" presId="urn:microsoft.com/office/officeart/2005/8/layout/vList2"/>
    <dgm:cxn modelId="{1CD6608B-B89E-4603-87DF-D021329627CC}" type="presParOf" srcId="{845476D4-2520-43C2-97EE-ADFCC0834CA3}" destId="{D991BB29-DBE1-4008-B86F-C9E5D579A34B}" srcOrd="13" destOrd="0" presId="urn:microsoft.com/office/officeart/2005/8/layout/vList2"/>
    <dgm:cxn modelId="{56C64DEE-E50B-4761-A323-55FA4CE6EEB0}" type="presParOf" srcId="{845476D4-2520-43C2-97EE-ADFCC0834CA3}" destId="{97E29A5C-5891-4513-A662-DE1F82FF44EC}" srcOrd="14" destOrd="0" presId="urn:microsoft.com/office/officeart/2005/8/layout/vList2"/>
    <dgm:cxn modelId="{9F724C55-6584-4C6E-B8D9-F5DA01928D05}" type="presParOf" srcId="{845476D4-2520-43C2-97EE-ADFCC0834CA3}" destId="{B1DB3429-A5BA-4A1A-8910-FB55874915AC}" srcOrd="15" destOrd="0" presId="urn:microsoft.com/office/officeart/2005/8/layout/vList2"/>
    <dgm:cxn modelId="{9D235FB1-F140-49C5-A1FB-8236E6534006}" type="presParOf" srcId="{845476D4-2520-43C2-97EE-ADFCC0834CA3}" destId="{A55AD902-3C94-4F99-A64C-5C0705D56FC1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401D52-576D-43D3-9FAA-3F69840AD61E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F47656B-76F6-447E-B2F2-731C7AD295FC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Studenti</a:t>
          </a:r>
          <a:r>
            <a:rPr lang="en-US" dirty="0"/>
            <a:t> </a:t>
          </a:r>
          <a:r>
            <a:rPr lang="en-US" dirty="0" err="1"/>
            <a:t>che</a:t>
          </a:r>
          <a:r>
            <a:rPr lang="en-US" dirty="0"/>
            <a:t> </a:t>
          </a:r>
          <a:r>
            <a:rPr lang="en-US" dirty="0" err="1"/>
            <a:t>vogliono</a:t>
          </a:r>
          <a:r>
            <a:rPr lang="en-US" dirty="0"/>
            <a:t> </a:t>
          </a:r>
          <a:r>
            <a:rPr lang="en-US" dirty="0" err="1"/>
            <a:t>cambiare</a:t>
          </a:r>
          <a:r>
            <a:rPr lang="en-US" dirty="0"/>
            <a:t> </a:t>
          </a:r>
          <a:r>
            <a:rPr lang="en-US" dirty="0" err="1"/>
            <a:t>indirizzo</a:t>
          </a:r>
          <a:r>
            <a:rPr lang="en-US" dirty="0"/>
            <a:t> di studio.</a:t>
          </a:r>
        </a:p>
      </dgm:t>
    </dgm:pt>
    <dgm:pt modelId="{F728F81F-8B14-4FCE-A5F3-3A96FADA53FB}" type="parTrans" cxnId="{B166489B-3753-4ED7-917D-EA212AFDFD08}">
      <dgm:prSet/>
      <dgm:spPr/>
      <dgm:t>
        <a:bodyPr/>
        <a:lstStyle/>
        <a:p>
          <a:endParaRPr lang="en-US"/>
        </a:p>
      </dgm:t>
    </dgm:pt>
    <dgm:pt modelId="{45E8D7F7-7644-40FE-A5CC-FE041CB3EA53}" type="sibTrans" cxnId="{B166489B-3753-4ED7-917D-EA212AFDFD08}">
      <dgm:prSet/>
      <dgm:spPr/>
      <dgm:t>
        <a:bodyPr/>
        <a:lstStyle/>
        <a:p>
          <a:endParaRPr lang="en-US"/>
        </a:p>
      </dgm:t>
    </dgm:pt>
    <dgm:pt modelId="{2BCB96E1-977F-4911-A7B3-0673F1A7D69A}">
      <dgm:prSet/>
      <dgm:spPr/>
      <dgm:t>
        <a:bodyPr/>
        <a:lstStyle/>
        <a:p>
          <a:r>
            <a:rPr lang="en-US"/>
            <a:t>- Riferimenti normativi:</a:t>
          </a:r>
        </a:p>
      </dgm:t>
    </dgm:pt>
    <dgm:pt modelId="{85554A89-A3E9-47BE-ADA1-B9CC76EFAD62}" type="parTrans" cxnId="{3A88F7AA-2611-47C9-9A1F-F821C2B9DD8C}">
      <dgm:prSet/>
      <dgm:spPr/>
      <dgm:t>
        <a:bodyPr/>
        <a:lstStyle/>
        <a:p>
          <a:endParaRPr lang="en-US"/>
        </a:p>
      </dgm:t>
    </dgm:pt>
    <dgm:pt modelId="{C872B9B3-A42E-43E8-866A-93A246D61AED}" type="sibTrans" cxnId="{3A88F7AA-2611-47C9-9A1F-F821C2B9DD8C}">
      <dgm:prSet/>
      <dgm:spPr/>
      <dgm:t>
        <a:bodyPr/>
        <a:lstStyle/>
        <a:p>
          <a:endParaRPr lang="en-US"/>
        </a:p>
      </dgm:t>
    </dgm:pt>
    <dgm:pt modelId="{61A891BB-D587-4866-81FF-63427C404818}">
      <dgm:prSet/>
      <dgm:spPr/>
      <dgm:t>
        <a:bodyPr/>
        <a:lstStyle/>
        <a:p>
          <a:r>
            <a:rPr lang="en-US" dirty="0"/>
            <a:t>-</a:t>
          </a:r>
          <a:r>
            <a:rPr lang="en-US" dirty="0" err="1"/>
            <a:t>D.Lgs</a:t>
          </a:r>
          <a:r>
            <a:rPr lang="en-US" dirty="0"/>
            <a:t>. 297/1994 (art. 192)</a:t>
          </a:r>
        </a:p>
      </dgm:t>
    </dgm:pt>
    <dgm:pt modelId="{7EA32B97-65AC-4AF7-A4F8-83FDD6715C31}" type="parTrans" cxnId="{F4BD6D02-FC57-43FC-A849-1394AA005B6C}">
      <dgm:prSet/>
      <dgm:spPr/>
      <dgm:t>
        <a:bodyPr/>
        <a:lstStyle/>
        <a:p>
          <a:endParaRPr lang="en-US"/>
        </a:p>
      </dgm:t>
    </dgm:pt>
    <dgm:pt modelId="{3F3BBD3D-0FDE-459F-94A1-B42BC5FAFE9D}" type="sibTrans" cxnId="{F4BD6D02-FC57-43FC-A849-1394AA005B6C}">
      <dgm:prSet/>
      <dgm:spPr/>
      <dgm:t>
        <a:bodyPr/>
        <a:lstStyle/>
        <a:p>
          <a:endParaRPr lang="en-US"/>
        </a:p>
      </dgm:t>
    </dgm:pt>
    <dgm:pt modelId="{D948232E-6396-45B8-A0BC-6126FBAC215F}">
      <dgm:prSet/>
      <dgm:spPr/>
      <dgm:t>
        <a:bodyPr/>
        <a:lstStyle/>
        <a:p>
          <a:r>
            <a:rPr lang="en-US" dirty="0"/>
            <a:t>D.P.R. 323/1998 (</a:t>
          </a:r>
          <a:r>
            <a:rPr lang="en-US" dirty="0" err="1"/>
            <a:t>passaggi</a:t>
          </a:r>
          <a:r>
            <a:rPr lang="en-US" dirty="0"/>
            <a:t> </a:t>
          </a:r>
          <a:r>
            <a:rPr lang="en-US" dirty="0" err="1"/>
            <a:t>tra</a:t>
          </a:r>
          <a:r>
            <a:rPr lang="en-US" dirty="0"/>
            <a:t> </a:t>
          </a:r>
          <a:r>
            <a:rPr lang="en-US" dirty="0" err="1"/>
            <a:t>scuole</a:t>
          </a:r>
          <a:r>
            <a:rPr lang="en-US" dirty="0"/>
            <a:t>)</a:t>
          </a:r>
        </a:p>
      </dgm:t>
    </dgm:pt>
    <dgm:pt modelId="{94E6ABC0-E913-47B8-A821-A5ADAFC0F86B}" type="parTrans" cxnId="{A05A1CB0-27BA-4217-B6DB-3F7B16C7CC9D}">
      <dgm:prSet/>
      <dgm:spPr/>
      <dgm:t>
        <a:bodyPr/>
        <a:lstStyle/>
        <a:p>
          <a:endParaRPr lang="en-US"/>
        </a:p>
      </dgm:t>
    </dgm:pt>
    <dgm:pt modelId="{D4D88DB1-8648-4B93-9313-3A5269A113A2}" type="sibTrans" cxnId="{A05A1CB0-27BA-4217-B6DB-3F7B16C7CC9D}">
      <dgm:prSet/>
      <dgm:spPr/>
      <dgm:t>
        <a:bodyPr/>
        <a:lstStyle/>
        <a:p>
          <a:endParaRPr lang="en-US"/>
        </a:p>
      </dgm:t>
    </dgm:pt>
    <dgm:pt modelId="{6A9D0C6D-FF5C-40A8-8A6E-0798519054F4}">
      <dgm:prSet/>
      <dgm:spPr/>
      <dgm:t>
        <a:bodyPr/>
        <a:lstStyle/>
        <a:p>
          <a:r>
            <a:rPr lang="en-US" dirty="0"/>
            <a:t>D.M. 5/2021 (</a:t>
          </a:r>
          <a:r>
            <a:rPr lang="en-US" dirty="0" err="1"/>
            <a:t>valutazione</a:t>
          </a:r>
          <a:r>
            <a:rPr lang="en-US" dirty="0"/>
            <a:t> </a:t>
          </a:r>
          <a:r>
            <a:rPr lang="en-US" dirty="0" err="1"/>
            <a:t>competenze</a:t>
          </a:r>
          <a:r>
            <a:rPr lang="en-US" dirty="0"/>
            <a:t> e </a:t>
          </a:r>
          <a:r>
            <a:rPr lang="en-US" dirty="0" err="1"/>
            <a:t>piani</a:t>
          </a:r>
          <a:r>
            <a:rPr lang="en-US" dirty="0"/>
            <a:t> di </a:t>
          </a:r>
          <a:r>
            <a:rPr lang="en-US" dirty="0" err="1"/>
            <a:t>recupero</a:t>
          </a:r>
          <a:r>
            <a:rPr lang="en-US" dirty="0"/>
            <a:t>).</a:t>
          </a:r>
        </a:p>
      </dgm:t>
    </dgm:pt>
    <dgm:pt modelId="{8AC959FC-9D15-4C7E-8F33-5D4D34486C38}" type="parTrans" cxnId="{8B19EF3C-521A-497A-9708-21BEE77D146D}">
      <dgm:prSet/>
      <dgm:spPr/>
      <dgm:t>
        <a:bodyPr/>
        <a:lstStyle/>
        <a:p>
          <a:endParaRPr lang="en-US"/>
        </a:p>
      </dgm:t>
    </dgm:pt>
    <dgm:pt modelId="{5F610307-F4E2-48CA-A211-4C07F1678ECA}" type="sibTrans" cxnId="{8B19EF3C-521A-497A-9708-21BEE77D146D}">
      <dgm:prSet/>
      <dgm:spPr/>
      <dgm:t>
        <a:bodyPr/>
        <a:lstStyle/>
        <a:p>
          <a:endParaRPr lang="en-US"/>
        </a:p>
      </dgm:t>
    </dgm:pt>
    <dgm:pt modelId="{3754350D-F416-4F26-A5F0-4DC006812C36}" type="pres">
      <dgm:prSet presAssocID="{FF401D52-576D-43D3-9FAA-3F69840AD61E}" presName="linear" presStyleCnt="0">
        <dgm:presLayoutVars>
          <dgm:animLvl val="lvl"/>
          <dgm:resizeHandles val="exact"/>
        </dgm:presLayoutVars>
      </dgm:prSet>
      <dgm:spPr/>
    </dgm:pt>
    <dgm:pt modelId="{8189BF54-B869-4BA3-AF9A-D3F766A09198}" type="pres">
      <dgm:prSet presAssocID="{AF47656B-76F6-447E-B2F2-731C7AD295F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58AFE56-6072-4DE5-BB35-3BCFD3B44F16}" type="pres">
      <dgm:prSet presAssocID="{45E8D7F7-7644-40FE-A5CC-FE041CB3EA53}" presName="spacer" presStyleCnt="0"/>
      <dgm:spPr/>
    </dgm:pt>
    <dgm:pt modelId="{4093EF55-1E6D-49B2-93F5-889EAB1322EE}" type="pres">
      <dgm:prSet presAssocID="{2BCB96E1-977F-4911-A7B3-0673F1A7D69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0B0DCD3-1652-4D42-8A86-C0E81F733B3A}" type="pres">
      <dgm:prSet presAssocID="{C872B9B3-A42E-43E8-866A-93A246D61AED}" presName="spacer" presStyleCnt="0"/>
      <dgm:spPr/>
    </dgm:pt>
    <dgm:pt modelId="{4A923C70-2FE1-45F9-AB44-9533E189E985}" type="pres">
      <dgm:prSet presAssocID="{61A891BB-D587-4866-81FF-63427C40481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8C16BA8-FFEE-45EE-90E7-E32DD4AA8CFF}" type="pres">
      <dgm:prSet presAssocID="{3F3BBD3D-0FDE-459F-94A1-B42BC5FAFE9D}" presName="spacer" presStyleCnt="0"/>
      <dgm:spPr/>
    </dgm:pt>
    <dgm:pt modelId="{393D9320-03DE-4144-99C4-CB1DEF35A380}" type="pres">
      <dgm:prSet presAssocID="{D948232E-6396-45B8-A0BC-6126FBAC215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4047F09-D5A4-4D49-B381-0435D854EFAE}" type="pres">
      <dgm:prSet presAssocID="{D4D88DB1-8648-4B93-9313-3A5269A113A2}" presName="spacer" presStyleCnt="0"/>
      <dgm:spPr/>
    </dgm:pt>
    <dgm:pt modelId="{A98F2B37-659B-4862-BDEC-578FB956DD32}" type="pres">
      <dgm:prSet presAssocID="{6A9D0C6D-FF5C-40A8-8A6E-0798519054F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4BD6D02-FC57-43FC-A849-1394AA005B6C}" srcId="{FF401D52-576D-43D3-9FAA-3F69840AD61E}" destId="{61A891BB-D587-4866-81FF-63427C404818}" srcOrd="2" destOrd="0" parTransId="{7EA32B97-65AC-4AF7-A4F8-83FDD6715C31}" sibTransId="{3F3BBD3D-0FDE-459F-94A1-B42BC5FAFE9D}"/>
    <dgm:cxn modelId="{4130F90F-FA51-4FA8-8831-9046756FF04A}" type="presOf" srcId="{FF401D52-576D-43D3-9FAA-3F69840AD61E}" destId="{3754350D-F416-4F26-A5F0-4DC006812C36}" srcOrd="0" destOrd="0" presId="urn:microsoft.com/office/officeart/2005/8/layout/vList2"/>
    <dgm:cxn modelId="{0DB0061E-C297-4F59-B313-7072A139F179}" type="presOf" srcId="{D948232E-6396-45B8-A0BC-6126FBAC215F}" destId="{393D9320-03DE-4144-99C4-CB1DEF35A380}" srcOrd="0" destOrd="0" presId="urn:microsoft.com/office/officeart/2005/8/layout/vList2"/>
    <dgm:cxn modelId="{F85E9B26-38BC-4B9A-B1BB-953321D92AF7}" type="presOf" srcId="{61A891BB-D587-4866-81FF-63427C404818}" destId="{4A923C70-2FE1-45F9-AB44-9533E189E985}" srcOrd="0" destOrd="0" presId="urn:microsoft.com/office/officeart/2005/8/layout/vList2"/>
    <dgm:cxn modelId="{8B19EF3C-521A-497A-9708-21BEE77D146D}" srcId="{FF401D52-576D-43D3-9FAA-3F69840AD61E}" destId="{6A9D0C6D-FF5C-40A8-8A6E-0798519054F4}" srcOrd="4" destOrd="0" parTransId="{8AC959FC-9D15-4C7E-8F33-5D4D34486C38}" sibTransId="{5F610307-F4E2-48CA-A211-4C07F1678ECA}"/>
    <dgm:cxn modelId="{B166489B-3753-4ED7-917D-EA212AFDFD08}" srcId="{FF401D52-576D-43D3-9FAA-3F69840AD61E}" destId="{AF47656B-76F6-447E-B2F2-731C7AD295FC}" srcOrd="0" destOrd="0" parTransId="{F728F81F-8B14-4FCE-A5F3-3A96FADA53FB}" sibTransId="{45E8D7F7-7644-40FE-A5CC-FE041CB3EA53}"/>
    <dgm:cxn modelId="{3A88F7AA-2611-47C9-9A1F-F821C2B9DD8C}" srcId="{FF401D52-576D-43D3-9FAA-3F69840AD61E}" destId="{2BCB96E1-977F-4911-A7B3-0673F1A7D69A}" srcOrd="1" destOrd="0" parTransId="{85554A89-A3E9-47BE-ADA1-B9CC76EFAD62}" sibTransId="{C872B9B3-A42E-43E8-866A-93A246D61AED}"/>
    <dgm:cxn modelId="{A05A1CB0-27BA-4217-B6DB-3F7B16C7CC9D}" srcId="{FF401D52-576D-43D3-9FAA-3F69840AD61E}" destId="{D948232E-6396-45B8-A0BC-6126FBAC215F}" srcOrd="3" destOrd="0" parTransId="{94E6ABC0-E913-47B8-A821-A5ADAFC0F86B}" sibTransId="{D4D88DB1-8648-4B93-9313-3A5269A113A2}"/>
    <dgm:cxn modelId="{A3A5AFC5-3387-4930-9D09-B3828498D0B4}" type="presOf" srcId="{2BCB96E1-977F-4911-A7B3-0673F1A7D69A}" destId="{4093EF55-1E6D-49B2-93F5-889EAB1322EE}" srcOrd="0" destOrd="0" presId="urn:microsoft.com/office/officeart/2005/8/layout/vList2"/>
    <dgm:cxn modelId="{7BA82DDB-A9EA-4AEA-8FC6-B9EF62F53F4B}" type="presOf" srcId="{AF47656B-76F6-447E-B2F2-731C7AD295FC}" destId="{8189BF54-B869-4BA3-AF9A-D3F766A09198}" srcOrd="0" destOrd="0" presId="urn:microsoft.com/office/officeart/2005/8/layout/vList2"/>
    <dgm:cxn modelId="{126A77E5-3740-4C15-8B46-6B9AE160F4A2}" type="presOf" srcId="{6A9D0C6D-FF5C-40A8-8A6E-0798519054F4}" destId="{A98F2B37-659B-4862-BDEC-578FB956DD32}" srcOrd="0" destOrd="0" presId="urn:microsoft.com/office/officeart/2005/8/layout/vList2"/>
    <dgm:cxn modelId="{7F11B08E-719E-4C2F-ADFD-A3E40A7E95D9}" type="presParOf" srcId="{3754350D-F416-4F26-A5F0-4DC006812C36}" destId="{8189BF54-B869-4BA3-AF9A-D3F766A09198}" srcOrd="0" destOrd="0" presId="urn:microsoft.com/office/officeart/2005/8/layout/vList2"/>
    <dgm:cxn modelId="{58BDFA13-B693-4985-9C08-EBCE5B7F0BC8}" type="presParOf" srcId="{3754350D-F416-4F26-A5F0-4DC006812C36}" destId="{E58AFE56-6072-4DE5-BB35-3BCFD3B44F16}" srcOrd="1" destOrd="0" presId="urn:microsoft.com/office/officeart/2005/8/layout/vList2"/>
    <dgm:cxn modelId="{66156535-4A0F-4473-8FFD-8063F967A296}" type="presParOf" srcId="{3754350D-F416-4F26-A5F0-4DC006812C36}" destId="{4093EF55-1E6D-49B2-93F5-889EAB1322EE}" srcOrd="2" destOrd="0" presId="urn:microsoft.com/office/officeart/2005/8/layout/vList2"/>
    <dgm:cxn modelId="{4160C7C2-D139-446D-82DA-CEE2C25D67FC}" type="presParOf" srcId="{3754350D-F416-4F26-A5F0-4DC006812C36}" destId="{80B0DCD3-1652-4D42-8A86-C0E81F733B3A}" srcOrd="3" destOrd="0" presId="urn:microsoft.com/office/officeart/2005/8/layout/vList2"/>
    <dgm:cxn modelId="{4185BF36-BFB7-434E-9D0B-780AB77CACBE}" type="presParOf" srcId="{3754350D-F416-4F26-A5F0-4DC006812C36}" destId="{4A923C70-2FE1-45F9-AB44-9533E189E985}" srcOrd="4" destOrd="0" presId="urn:microsoft.com/office/officeart/2005/8/layout/vList2"/>
    <dgm:cxn modelId="{2F541A4A-F768-4522-912D-1D328B090DBE}" type="presParOf" srcId="{3754350D-F416-4F26-A5F0-4DC006812C36}" destId="{A8C16BA8-FFEE-45EE-90E7-E32DD4AA8CFF}" srcOrd="5" destOrd="0" presId="urn:microsoft.com/office/officeart/2005/8/layout/vList2"/>
    <dgm:cxn modelId="{AE049C08-DC25-451A-BB2F-18A6FFF463CF}" type="presParOf" srcId="{3754350D-F416-4F26-A5F0-4DC006812C36}" destId="{393D9320-03DE-4144-99C4-CB1DEF35A380}" srcOrd="6" destOrd="0" presId="urn:microsoft.com/office/officeart/2005/8/layout/vList2"/>
    <dgm:cxn modelId="{43F0E831-D406-4769-85A2-2EA7CB879C10}" type="presParOf" srcId="{3754350D-F416-4F26-A5F0-4DC006812C36}" destId="{E4047F09-D5A4-4D49-B381-0435D854EFAE}" srcOrd="7" destOrd="0" presId="urn:microsoft.com/office/officeart/2005/8/layout/vList2"/>
    <dgm:cxn modelId="{35B45C44-62D7-4711-A5EE-60CC011D5CA9}" type="presParOf" srcId="{3754350D-F416-4F26-A5F0-4DC006812C36}" destId="{A98F2B37-659B-4862-BDEC-578FB956DD3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983191-9E5A-49FA-AF1A-E6321538121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FE0DE58-F1BD-4A55-B595-B6EA86DA3E8D}">
      <dgm:prSet/>
      <dgm:spPr/>
      <dgm:t>
        <a:bodyPr/>
        <a:lstStyle/>
        <a:p>
          <a:r>
            <a:rPr lang="en-US" dirty="0"/>
            <a:t>4 anni di </a:t>
          </a:r>
          <a:r>
            <a:rPr lang="en-US" dirty="0" err="1"/>
            <a:t>istruzione</a:t>
          </a:r>
          <a:r>
            <a:rPr lang="en-US" dirty="0"/>
            <a:t> </a:t>
          </a:r>
          <a:r>
            <a:rPr lang="en-US" dirty="0" err="1"/>
            <a:t>tecnica</a:t>
          </a:r>
          <a:r>
            <a:rPr lang="en-US" dirty="0"/>
            <a:t> o </a:t>
          </a:r>
          <a:r>
            <a:rPr lang="en-US" dirty="0" err="1"/>
            <a:t>professionale</a:t>
          </a:r>
          <a:r>
            <a:rPr lang="en-US" dirty="0"/>
            <a:t>.</a:t>
          </a:r>
        </a:p>
      </dgm:t>
    </dgm:pt>
    <dgm:pt modelId="{D6A36823-C2B3-4710-9E61-D649FBC6CDB6}" type="parTrans" cxnId="{608DDC40-E675-4F66-B294-E1DBC8352F03}">
      <dgm:prSet/>
      <dgm:spPr/>
      <dgm:t>
        <a:bodyPr/>
        <a:lstStyle/>
        <a:p>
          <a:endParaRPr lang="en-US"/>
        </a:p>
      </dgm:t>
    </dgm:pt>
    <dgm:pt modelId="{1514A16F-05A2-4D62-A562-C1758373BF4B}" type="sibTrans" cxnId="{608DDC40-E675-4F66-B294-E1DBC8352F03}">
      <dgm:prSet/>
      <dgm:spPr/>
      <dgm:t>
        <a:bodyPr/>
        <a:lstStyle/>
        <a:p>
          <a:endParaRPr lang="en-US"/>
        </a:p>
      </dgm:t>
    </dgm:pt>
    <dgm:pt modelId="{AE7B77D1-E9F5-46BE-9CC6-8578D1E0EF09}">
      <dgm:prSet/>
      <dgm:spPr/>
      <dgm:t>
        <a:bodyPr/>
        <a:lstStyle/>
        <a:p>
          <a:r>
            <a:rPr lang="en-US" dirty="0"/>
            <a:t>2 anni di </a:t>
          </a:r>
          <a:r>
            <a:rPr lang="en-US" dirty="0" err="1"/>
            <a:t>specializzazione</a:t>
          </a:r>
          <a:r>
            <a:rPr lang="en-US" dirty="0"/>
            <a:t> </a:t>
          </a:r>
          <a:r>
            <a:rPr lang="en-US" dirty="0" err="1"/>
            <a:t>negli</a:t>
          </a:r>
          <a:r>
            <a:rPr lang="en-US" dirty="0"/>
            <a:t> ITS (</a:t>
          </a:r>
          <a:r>
            <a:rPr lang="en-US" dirty="0" err="1"/>
            <a:t>Istituti</a:t>
          </a:r>
          <a:r>
            <a:rPr lang="en-US" dirty="0"/>
            <a:t> </a:t>
          </a:r>
          <a:r>
            <a:rPr lang="en-US" dirty="0" err="1"/>
            <a:t>Tecnici</a:t>
          </a:r>
          <a:r>
            <a:rPr lang="en-US" dirty="0"/>
            <a:t> </a:t>
          </a:r>
          <a:r>
            <a:rPr lang="en-US" dirty="0" err="1"/>
            <a:t>Superiori</a:t>
          </a:r>
          <a:r>
            <a:rPr lang="en-US" dirty="0"/>
            <a:t>).</a:t>
          </a:r>
        </a:p>
      </dgm:t>
    </dgm:pt>
    <dgm:pt modelId="{461AD6AE-D390-47A2-B412-6FF05EADC011}" type="parTrans" cxnId="{548A0F04-6AA9-4E3C-89E4-61FF19E77927}">
      <dgm:prSet/>
      <dgm:spPr/>
      <dgm:t>
        <a:bodyPr/>
        <a:lstStyle/>
        <a:p>
          <a:endParaRPr lang="en-US"/>
        </a:p>
      </dgm:t>
    </dgm:pt>
    <dgm:pt modelId="{8AB16ADB-FF4E-4177-AC73-6DAE474DE526}" type="sibTrans" cxnId="{548A0F04-6AA9-4E3C-89E4-61FF19E77927}">
      <dgm:prSet/>
      <dgm:spPr/>
      <dgm:t>
        <a:bodyPr/>
        <a:lstStyle/>
        <a:p>
          <a:endParaRPr lang="en-US"/>
        </a:p>
      </dgm:t>
    </dgm:pt>
    <dgm:pt modelId="{5DFEE213-0DFD-431F-930D-FB8188222D6C}">
      <dgm:prSet/>
      <dgm:spPr/>
      <dgm:t>
        <a:bodyPr/>
        <a:lstStyle/>
        <a:p>
          <a:r>
            <a:rPr lang="en-US" dirty="0" err="1"/>
            <a:t>Vantaggi</a:t>
          </a:r>
          <a:r>
            <a:rPr lang="en-US" dirty="0"/>
            <a:t>:</a:t>
          </a:r>
        </a:p>
      </dgm:t>
    </dgm:pt>
    <dgm:pt modelId="{34671CA8-736B-473B-A3F9-0CA8474483D8}" type="parTrans" cxnId="{2864DDB5-D107-4861-9432-236E29B0E312}">
      <dgm:prSet/>
      <dgm:spPr/>
      <dgm:t>
        <a:bodyPr/>
        <a:lstStyle/>
        <a:p>
          <a:endParaRPr lang="en-US"/>
        </a:p>
      </dgm:t>
    </dgm:pt>
    <dgm:pt modelId="{2D2DE91F-B69D-4DFF-B7FF-5D2B1C7CD638}" type="sibTrans" cxnId="{2864DDB5-D107-4861-9432-236E29B0E312}">
      <dgm:prSet/>
      <dgm:spPr/>
      <dgm:t>
        <a:bodyPr/>
        <a:lstStyle/>
        <a:p>
          <a:endParaRPr lang="en-US"/>
        </a:p>
      </dgm:t>
    </dgm:pt>
    <dgm:pt modelId="{C088C120-B677-46C9-8312-02D6AABE2913}">
      <dgm:prSet/>
      <dgm:spPr/>
      <dgm:t>
        <a:bodyPr/>
        <a:lstStyle/>
        <a:p>
          <a:r>
            <a:rPr lang="en-US"/>
            <a:t>- Percorso più breve verso il lavoro.</a:t>
          </a:r>
        </a:p>
      </dgm:t>
    </dgm:pt>
    <dgm:pt modelId="{2AD6F155-B65E-490B-942F-20DBB7CCCBB0}" type="parTrans" cxnId="{6A50228A-CE14-496F-A100-CB0384DCD1D9}">
      <dgm:prSet/>
      <dgm:spPr/>
      <dgm:t>
        <a:bodyPr/>
        <a:lstStyle/>
        <a:p>
          <a:endParaRPr lang="en-US"/>
        </a:p>
      </dgm:t>
    </dgm:pt>
    <dgm:pt modelId="{8B8C37CB-C7B0-423D-8820-2A609FAC71D8}" type="sibTrans" cxnId="{6A50228A-CE14-496F-A100-CB0384DCD1D9}">
      <dgm:prSet/>
      <dgm:spPr/>
      <dgm:t>
        <a:bodyPr/>
        <a:lstStyle/>
        <a:p>
          <a:endParaRPr lang="en-US"/>
        </a:p>
      </dgm:t>
    </dgm:pt>
    <dgm:pt modelId="{99AF0F0B-0ED3-4357-8E30-D0CA33EA09C7}">
      <dgm:prSet/>
      <dgm:spPr/>
      <dgm:t>
        <a:bodyPr/>
        <a:lstStyle/>
        <a:p>
          <a:r>
            <a:rPr lang="en-US"/>
            <a:t>- Collaborazione tra scuole, aziende e università.</a:t>
          </a:r>
        </a:p>
      </dgm:t>
    </dgm:pt>
    <dgm:pt modelId="{B5EEC7B9-F6BA-4359-8A42-6BB1EC02CBA7}" type="parTrans" cxnId="{D8D37EC3-FCF4-4974-9E01-209738E82ADC}">
      <dgm:prSet/>
      <dgm:spPr/>
      <dgm:t>
        <a:bodyPr/>
        <a:lstStyle/>
        <a:p>
          <a:endParaRPr lang="en-US"/>
        </a:p>
      </dgm:t>
    </dgm:pt>
    <dgm:pt modelId="{78ECFA7C-285C-4B56-A86A-EEA5977DC250}" type="sibTrans" cxnId="{D8D37EC3-FCF4-4974-9E01-209738E82ADC}">
      <dgm:prSet/>
      <dgm:spPr/>
      <dgm:t>
        <a:bodyPr/>
        <a:lstStyle/>
        <a:p>
          <a:endParaRPr lang="en-US"/>
        </a:p>
      </dgm:t>
    </dgm:pt>
    <dgm:pt modelId="{6FD5529D-B8D1-4C60-8864-9EA8E8297983}">
      <dgm:prSet/>
      <dgm:spPr/>
      <dgm:t>
        <a:bodyPr/>
        <a:lstStyle/>
        <a:p>
          <a:r>
            <a:rPr lang="en-US" dirty="0" err="1"/>
            <a:t>Riferimenti</a:t>
          </a:r>
          <a:r>
            <a:rPr lang="en-US" dirty="0"/>
            <a:t> </a:t>
          </a:r>
          <a:r>
            <a:rPr lang="en-US" dirty="0" err="1"/>
            <a:t>normativi</a:t>
          </a:r>
          <a:r>
            <a:rPr lang="en-US" dirty="0"/>
            <a:t>:</a:t>
          </a:r>
        </a:p>
      </dgm:t>
    </dgm:pt>
    <dgm:pt modelId="{C1B6E052-C401-4F41-B7B9-E2BCB5DC2210}" type="parTrans" cxnId="{9001B926-6830-4C65-99CB-DC7C18269651}">
      <dgm:prSet/>
      <dgm:spPr/>
      <dgm:t>
        <a:bodyPr/>
        <a:lstStyle/>
        <a:p>
          <a:endParaRPr lang="en-US"/>
        </a:p>
      </dgm:t>
    </dgm:pt>
    <dgm:pt modelId="{3CA1BC2C-3533-46D9-A338-0282C240C11D}" type="sibTrans" cxnId="{9001B926-6830-4C65-99CB-DC7C18269651}">
      <dgm:prSet/>
      <dgm:spPr/>
      <dgm:t>
        <a:bodyPr/>
        <a:lstStyle/>
        <a:p>
          <a:endParaRPr lang="en-US"/>
        </a:p>
      </dgm:t>
    </dgm:pt>
    <dgm:pt modelId="{74E0D332-8F3B-4E36-BC9E-8E6166E304AB}">
      <dgm:prSet/>
      <dgm:spPr/>
      <dgm:t>
        <a:bodyPr/>
        <a:lstStyle/>
        <a:p>
          <a:r>
            <a:rPr lang="en-US"/>
            <a:t>- Legge 99/2022 (riforma della filiera tecnico-professionale)</a:t>
          </a:r>
        </a:p>
      </dgm:t>
    </dgm:pt>
    <dgm:pt modelId="{6EF80AD1-7B75-41C4-913E-7032EDA995F8}" type="parTrans" cxnId="{2EB18423-35F0-4D4A-B496-DBC847C24F36}">
      <dgm:prSet/>
      <dgm:spPr/>
      <dgm:t>
        <a:bodyPr/>
        <a:lstStyle/>
        <a:p>
          <a:endParaRPr lang="en-US"/>
        </a:p>
      </dgm:t>
    </dgm:pt>
    <dgm:pt modelId="{B7C61575-3D8D-4CBD-8FFE-8E7973DF2006}" type="sibTrans" cxnId="{2EB18423-35F0-4D4A-B496-DBC847C24F36}">
      <dgm:prSet/>
      <dgm:spPr/>
      <dgm:t>
        <a:bodyPr/>
        <a:lstStyle/>
        <a:p>
          <a:endParaRPr lang="en-US"/>
        </a:p>
      </dgm:t>
    </dgm:pt>
    <dgm:pt modelId="{7FBA990E-ECC8-4FF2-B946-7CC8A8CCCBAE}">
      <dgm:prSet/>
      <dgm:spPr/>
      <dgm:t>
        <a:bodyPr/>
        <a:lstStyle/>
        <a:p>
          <a:r>
            <a:rPr lang="en-US" dirty="0"/>
            <a:t>- D.P.C.M. 25 </a:t>
          </a:r>
          <a:r>
            <a:rPr lang="en-US" dirty="0" err="1"/>
            <a:t>gennaio</a:t>
          </a:r>
          <a:r>
            <a:rPr lang="en-US" dirty="0"/>
            <a:t> 2008 (ITS e </a:t>
          </a:r>
          <a:r>
            <a:rPr lang="en-US" dirty="0" err="1"/>
            <a:t>alta</a:t>
          </a:r>
          <a:r>
            <a:rPr lang="en-US" dirty="0"/>
            <a:t> </a:t>
          </a:r>
          <a:r>
            <a:rPr lang="en-US" dirty="0" err="1"/>
            <a:t>formazione</a:t>
          </a:r>
          <a:r>
            <a:rPr lang="en-US" dirty="0"/>
            <a:t> </a:t>
          </a:r>
          <a:r>
            <a:rPr lang="en-US" dirty="0" err="1"/>
            <a:t>tecnica</a:t>
          </a:r>
          <a:r>
            <a:rPr lang="en-US" dirty="0"/>
            <a:t>).</a:t>
          </a:r>
        </a:p>
      </dgm:t>
    </dgm:pt>
    <dgm:pt modelId="{72108113-B357-4B4F-8E96-579F7FD41F0D}" type="parTrans" cxnId="{6CEBD381-A400-43E6-A8C7-326AFDB7D3CD}">
      <dgm:prSet/>
      <dgm:spPr/>
      <dgm:t>
        <a:bodyPr/>
        <a:lstStyle/>
        <a:p>
          <a:endParaRPr lang="en-US"/>
        </a:p>
      </dgm:t>
    </dgm:pt>
    <dgm:pt modelId="{43BC8E28-86D7-43DB-B55C-DE2A6376DE56}" type="sibTrans" cxnId="{6CEBD381-A400-43E6-A8C7-326AFDB7D3CD}">
      <dgm:prSet/>
      <dgm:spPr/>
      <dgm:t>
        <a:bodyPr/>
        <a:lstStyle/>
        <a:p>
          <a:endParaRPr lang="en-US"/>
        </a:p>
      </dgm:t>
    </dgm:pt>
    <dgm:pt modelId="{87785724-661C-4A75-B884-0B2166748631}" type="pres">
      <dgm:prSet presAssocID="{72983191-9E5A-49FA-AF1A-E6321538121F}" presName="linear" presStyleCnt="0">
        <dgm:presLayoutVars>
          <dgm:animLvl val="lvl"/>
          <dgm:resizeHandles val="exact"/>
        </dgm:presLayoutVars>
      </dgm:prSet>
      <dgm:spPr/>
    </dgm:pt>
    <dgm:pt modelId="{F52FFC1A-F16F-42EF-BC9B-E23B6C4216A9}" type="pres">
      <dgm:prSet presAssocID="{6FE0DE58-F1BD-4A55-B595-B6EA86DA3E8D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3E24806C-43DA-4BA2-967D-3E036D31DD14}" type="pres">
      <dgm:prSet presAssocID="{1514A16F-05A2-4D62-A562-C1758373BF4B}" presName="spacer" presStyleCnt="0"/>
      <dgm:spPr/>
    </dgm:pt>
    <dgm:pt modelId="{A6B2E30C-B0F2-4DB5-AF20-E648C033C95C}" type="pres">
      <dgm:prSet presAssocID="{AE7B77D1-E9F5-46BE-9CC6-8578D1E0EF09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A87F9CAD-7FC9-4C4B-A0CD-80789E51DFC5}" type="pres">
      <dgm:prSet presAssocID="{8AB16ADB-FF4E-4177-AC73-6DAE474DE526}" presName="spacer" presStyleCnt="0"/>
      <dgm:spPr/>
    </dgm:pt>
    <dgm:pt modelId="{72DE642C-B6F4-47E9-85DE-7441231DD473}" type="pres">
      <dgm:prSet presAssocID="{5DFEE213-0DFD-431F-930D-FB8188222D6C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46E181C6-B256-4742-9197-EE8F17D36D64}" type="pres">
      <dgm:prSet presAssocID="{2D2DE91F-B69D-4DFF-B7FF-5D2B1C7CD638}" presName="spacer" presStyleCnt="0"/>
      <dgm:spPr/>
    </dgm:pt>
    <dgm:pt modelId="{E757B6DC-19FC-4352-9DAF-A0DB3BE0048D}" type="pres">
      <dgm:prSet presAssocID="{C088C120-B677-46C9-8312-02D6AABE2913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A308983C-9526-43C3-B621-780F436CE877}" type="pres">
      <dgm:prSet presAssocID="{8B8C37CB-C7B0-423D-8820-2A609FAC71D8}" presName="spacer" presStyleCnt="0"/>
      <dgm:spPr/>
    </dgm:pt>
    <dgm:pt modelId="{B68BCE1D-5F89-42AF-A77C-61C86034CF23}" type="pres">
      <dgm:prSet presAssocID="{99AF0F0B-0ED3-4357-8E30-D0CA33EA09C7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2E16EB1A-0D25-4914-B7AB-ACC8AD649CBD}" type="pres">
      <dgm:prSet presAssocID="{78ECFA7C-285C-4B56-A86A-EEA5977DC250}" presName="spacer" presStyleCnt="0"/>
      <dgm:spPr/>
    </dgm:pt>
    <dgm:pt modelId="{7276EAEB-F564-4B39-9F08-C4C1E25A6BCE}" type="pres">
      <dgm:prSet presAssocID="{6FD5529D-B8D1-4C60-8864-9EA8E8297983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383A3F8F-E16E-46E6-BB32-E925F388E81D}" type="pres">
      <dgm:prSet presAssocID="{3CA1BC2C-3533-46D9-A338-0282C240C11D}" presName="spacer" presStyleCnt="0"/>
      <dgm:spPr/>
    </dgm:pt>
    <dgm:pt modelId="{27B8A7A6-01D4-4592-9CB9-0DCC80732CED}" type="pres">
      <dgm:prSet presAssocID="{74E0D332-8F3B-4E36-BC9E-8E6166E304AB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5FE13B51-49E7-4B67-AD67-595510FD77D6}" type="pres">
      <dgm:prSet presAssocID="{B7C61575-3D8D-4CBD-8FFE-8E7973DF2006}" presName="spacer" presStyleCnt="0"/>
      <dgm:spPr/>
    </dgm:pt>
    <dgm:pt modelId="{EAE14E8E-7D24-4ADE-9201-93B8E314F6C2}" type="pres">
      <dgm:prSet presAssocID="{7FBA990E-ECC8-4FF2-B946-7CC8A8CCCBAE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548A0F04-6AA9-4E3C-89E4-61FF19E77927}" srcId="{72983191-9E5A-49FA-AF1A-E6321538121F}" destId="{AE7B77D1-E9F5-46BE-9CC6-8578D1E0EF09}" srcOrd="1" destOrd="0" parTransId="{461AD6AE-D390-47A2-B412-6FF05EADC011}" sibTransId="{8AB16ADB-FF4E-4177-AC73-6DAE474DE526}"/>
    <dgm:cxn modelId="{2EB18423-35F0-4D4A-B496-DBC847C24F36}" srcId="{72983191-9E5A-49FA-AF1A-E6321538121F}" destId="{74E0D332-8F3B-4E36-BC9E-8E6166E304AB}" srcOrd="6" destOrd="0" parTransId="{6EF80AD1-7B75-41C4-913E-7032EDA995F8}" sibTransId="{B7C61575-3D8D-4CBD-8FFE-8E7973DF2006}"/>
    <dgm:cxn modelId="{9001B926-6830-4C65-99CB-DC7C18269651}" srcId="{72983191-9E5A-49FA-AF1A-E6321538121F}" destId="{6FD5529D-B8D1-4C60-8864-9EA8E8297983}" srcOrd="5" destOrd="0" parTransId="{C1B6E052-C401-4F41-B7B9-E2BCB5DC2210}" sibTransId="{3CA1BC2C-3533-46D9-A338-0282C240C11D}"/>
    <dgm:cxn modelId="{37C7CA29-08AE-4155-9B21-77A1AE040B73}" type="presOf" srcId="{74E0D332-8F3B-4E36-BC9E-8E6166E304AB}" destId="{27B8A7A6-01D4-4592-9CB9-0DCC80732CED}" srcOrd="0" destOrd="0" presId="urn:microsoft.com/office/officeart/2005/8/layout/vList2"/>
    <dgm:cxn modelId="{608DDC40-E675-4F66-B294-E1DBC8352F03}" srcId="{72983191-9E5A-49FA-AF1A-E6321538121F}" destId="{6FE0DE58-F1BD-4A55-B595-B6EA86DA3E8D}" srcOrd="0" destOrd="0" parTransId="{D6A36823-C2B3-4710-9E61-D649FBC6CDB6}" sibTransId="{1514A16F-05A2-4D62-A562-C1758373BF4B}"/>
    <dgm:cxn modelId="{B3359F63-A008-4209-846C-FBF22CB8B565}" type="presOf" srcId="{6FD5529D-B8D1-4C60-8864-9EA8E8297983}" destId="{7276EAEB-F564-4B39-9F08-C4C1E25A6BCE}" srcOrd="0" destOrd="0" presId="urn:microsoft.com/office/officeart/2005/8/layout/vList2"/>
    <dgm:cxn modelId="{75EE4550-A8DA-4215-9F00-3F9E22F3353F}" type="presOf" srcId="{AE7B77D1-E9F5-46BE-9CC6-8578D1E0EF09}" destId="{A6B2E30C-B0F2-4DB5-AF20-E648C033C95C}" srcOrd="0" destOrd="0" presId="urn:microsoft.com/office/officeart/2005/8/layout/vList2"/>
    <dgm:cxn modelId="{6CEBD381-A400-43E6-A8C7-326AFDB7D3CD}" srcId="{72983191-9E5A-49FA-AF1A-E6321538121F}" destId="{7FBA990E-ECC8-4FF2-B946-7CC8A8CCCBAE}" srcOrd="7" destOrd="0" parTransId="{72108113-B357-4B4F-8E96-579F7FD41F0D}" sibTransId="{43BC8E28-86D7-43DB-B55C-DE2A6376DE56}"/>
    <dgm:cxn modelId="{6A50228A-CE14-496F-A100-CB0384DCD1D9}" srcId="{72983191-9E5A-49FA-AF1A-E6321538121F}" destId="{C088C120-B677-46C9-8312-02D6AABE2913}" srcOrd="3" destOrd="0" parTransId="{2AD6F155-B65E-490B-942F-20DBB7CCCBB0}" sibTransId="{8B8C37CB-C7B0-423D-8820-2A609FAC71D8}"/>
    <dgm:cxn modelId="{DAEF328C-29FB-47BA-AD77-FC6138DF174F}" type="presOf" srcId="{6FE0DE58-F1BD-4A55-B595-B6EA86DA3E8D}" destId="{F52FFC1A-F16F-42EF-BC9B-E23B6C4216A9}" srcOrd="0" destOrd="0" presId="urn:microsoft.com/office/officeart/2005/8/layout/vList2"/>
    <dgm:cxn modelId="{2864DDB5-D107-4861-9432-236E29B0E312}" srcId="{72983191-9E5A-49FA-AF1A-E6321538121F}" destId="{5DFEE213-0DFD-431F-930D-FB8188222D6C}" srcOrd="2" destOrd="0" parTransId="{34671CA8-736B-473B-A3F9-0CA8474483D8}" sibTransId="{2D2DE91F-B69D-4DFF-B7FF-5D2B1C7CD638}"/>
    <dgm:cxn modelId="{18E0D0BD-1060-4983-8A9F-E3C32B6474D3}" type="presOf" srcId="{72983191-9E5A-49FA-AF1A-E6321538121F}" destId="{87785724-661C-4A75-B884-0B2166748631}" srcOrd="0" destOrd="0" presId="urn:microsoft.com/office/officeart/2005/8/layout/vList2"/>
    <dgm:cxn modelId="{D8D37EC3-FCF4-4974-9E01-209738E82ADC}" srcId="{72983191-9E5A-49FA-AF1A-E6321538121F}" destId="{99AF0F0B-0ED3-4357-8E30-D0CA33EA09C7}" srcOrd="4" destOrd="0" parTransId="{B5EEC7B9-F6BA-4359-8A42-6BB1EC02CBA7}" sibTransId="{78ECFA7C-285C-4B56-A86A-EEA5977DC250}"/>
    <dgm:cxn modelId="{C8D9D6CE-F397-44C1-BD8A-66B239D4FC10}" type="presOf" srcId="{99AF0F0B-0ED3-4357-8E30-D0CA33EA09C7}" destId="{B68BCE1D-5F89-42AF-A77C-61C86034CF23}" srcOrd="0" destOrd="0" presId="urn:microsoft.com/office/officeart/2005/8/layout/vList2"/>
    <dgm:cxn modelId="{C27020CF-F2F0-415F-85B9-2A1EF8B3A9D8}" type="presOf" srcId="{C088C120-B677-46C9-8312-02D6AABE2913}" destId="{E757B6DC-19FC-4352-9DAF-A0DB3BE0048D}" srcOrd="0" destOrd="0" presId="urn:microsoft.com/office/officeart/2005/8/layout/vList2"/>
    <dgm:cxn modelId="{DE0125E6-DAC7-4948-AFF3-58838309E716}" type="presOf" srcId="{5DFEE213-0DFD-431F-930D-FB8188222D6C}" destId="{72DE642C-B6F4-47E9-85DE-7441231DD473}" srcOrd="0" destOrd="0" presId="urn:microsoft.com/office/officeart/2005/8/layout/vList2"/>
    <dgm:cxn modelId="{3CD1EEF2-C20D-494F-83CD-3276A14341CA}" type="presOf" srcId="{7FBA990E-ECC8-4FF2-B946-7CC8A8CCCBAE}" destId="{EAE14E8E-7D24-4ADE-9201-93B8E314F6C2}" srcOrd="0" destOrd="0" presId="urn:microsoft.com/office/officeart/2005/8/layout/vList2"/>
    <dgm:cxn modelId="{8EBF0B96-3212-4812-9164-7B58CF066242}" type="presParOf" srcId="{87785724-661C-4A75-B884-0B2166748631}" destId="{F52FFC1A-F16F-42EF-BC9B-E23B6C4216A9}" srcOrd="0" destOrd="0" presId="urn:microsoft.com/office/officeart/2005/8/layout/vList2"/>
    <dgm:cxn modelId="{AF58584C-A174-42D7-BAE2-9816905B11F5}" type="presParOf" srcId="{87785724-661C-4A75-B884-0B2166748631}" destId="{3E24806C-43DA-4BA2-967D-3E036D31DD14}" srcOrd="1" destOrd="0" presId="urn:microsoft.com/office/officeart/2005/8/layout/vList2"/>
    <dgm:cxn modelId="{0800E57B-E0D4-48D6-83CB-7CBF79F29821}" type="presParOf" srcId="{87785724-661C-4A75-B884-0B2166748631}" destId="{A6B2E30C-B0F2-4DB5-AF20-E648C033C95C}" srcOrd="2" destOrd="0" presId="urn:microsoft.com/office/officeart/2005/8/layout/vList2"/>
    <dgm:cxn modelId="{DD37F36D-2DDD-4B21-B6F7-CD671005A824}" type="presParOf" srcId="{87785724-661C-4A75-B884-0B2166748631}" destId="{A87F9CAD-7FC9-4C4B-A0CD-80789E51DFC5}" srcOrd="3" destOrd="0" presId="urn:microsoft.com/office/officeart/2005/8/layout/vList2"/>
    <dgm:cxn modelId="{87A09234-9DA6-4B5A-85F4-50A5EBEED3DA}" type="presParOf" srcId="{87785724-661C-4A75-B884-0B2166748631}" destId="{72DE642C-B6F4-47E9-85DE-7441231DD473}" srcOrd="4" destOrd="0" presId="urn:microsoft.com/office/officeart/2005/8/layout/vList2"/>
    <dgm:cxn modelId="{EAA4B1B3-1586-4AD0-8E4C-B2EB1FD30438}" type="presParOf" srcId="{87785724-661C-4A75-B884-0B2166748631}" destId="{46E181C6-B256-4742-9197-EE8F17D36D64}" srcOrd="5" destOrd="0" presId="urn:microsoft.com/office/officeart/2005/8/layout/vList2"/>
    <dgm:cxn modelId="{30F28CFD-376E-434A-B147-20BBE4ABF607}" type="presParOf" srcId="{87785724-661C-4A75-B884-0B2166748631}" destId="{E757B6DC-19FC-4352-9DAF-A0DB3BE0048D}" srcOrd="6" destOrd="0" presId="urn:microsoft.com/office/officeart/2005/8/layout/vList2"/>
    <dgm:cxn modelId="{A45564AC-3366-4FF7-A0A1-CEC9122563EB}" type="presParOf" srcId="{87785724-661C-4A75-B884-0B2166748631}" destId="{A308983C-9526-43C3-B621-780F436CE877}" srcOrd="7" destOrd="0" presId="urn:microsoft.com/office/officeart/2005/8/layout/vList2"/>
    <dgm:cxn modelId="{A9925B53-00F8-4F45-AC56-D42EEC12916D}" type="presParOf" srcId="{87785724-661C-4A75-B884-0B2166748631}" destId="{B68BCE1D-5F89-42AF-A77C-61C86034CF23}" srcOrd="8" destOrd="0" presId="urn:microsoft.com/office/officeart/2005/8/layout/vList2"/>
    <dgm:cxn modelId="{4AB1B0A4-988D-4ECF-954A-C9DD62594C6F}" type="presParOf" srcId="{87785724-661C-4A75-B884-0B2166748631}" destId="{2E16EB1A-0D25-4914-B7AB-ACC8AD649CBD}" srcOrd="9" destOrd="0" presId="urn:microsoft.com/office/officeart/2005/8/layout/vList2"/>
    <dgm:cxn modelId="{A36426B8-5DFC-4F21-AAEE-92D62CA743A7}" type="presParOf" srcId="{87785724-661C-4A75-B884-0B2166748631}" destId="{7276EAEB-F564-4B39-9F08-C4C1E25A6BCE}" srcOrd="10" destOrd="0" presId="urn:microsoft.com/office/officeart/2005/8/layout/vList2"/>
    <dgm:cxn modelId="{5C2EFCC0-5367-4DFF-B26D-C9EB36F10D07}" type="presParOf" srcId="{87785724-661C-4A75-B884-0B2166748631}" destId="{383A3F8F-E16E-46E6-BB32-E925F388E81D}" srcOrd="11" destOrd="0" presId="urn:microsoft.com/office/officeart/2005/8/layout/vList2"/>
    <dgm:cxn modelId="{16E070B1-05B7-4954-82B8-9EEFA22AF4C4}" type="presParOf" srcId="{87785724-661C-4A75-B884-0B2166748631}" destId="{27B8A7A6-01D4-4592-9CB9-0DCC80732CED}" srcOrd="12" destOrd="0" presId="urn:microsoft.com/office/officeart/2005/8/layout/vList2"/>
    <dgm:cxn modelId="{96C3F807-8E95-472B-BFCE-1C8C722CB724}" type="presParOf" srcId="{87785724-661C-4A75-B884-0B2166748631}" destId="{5FE13B51-49E7-4B67-AD67-595510FD77D6}" srcOrd="13" destOrd="0" presId="urn:microsoft.com/office/officeart/2005/8/layout/vList2"/>
    <dgm:cxn modelId="{877F930A-EA65-491A-90AE-3AEE18CDAB48}" type="presParOf" srcId="{87785724-661C-4A75-B884-0B2166748631}" destId="{EAE14E8E-7D24-4ADE-9201-93B8E314F6C2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9589D82-754C-4068-9D0C-24D822D4CEF1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92761D5-DFD0-49D7-92D9-43945FE1AEB6}">
      <dgm:prSet/>
      <dgm:spPr/>
      <dgm:t>
        <a:bodyPr/>
        <a:lstStyle/>
        <a:p>
          <a:r>
            <a:rPr lang="en-US" dirty="0"/>
            <a:t>- 3 anni→ </a:t>
          </a:r>
          <a:r>
            <a:rPr lang="en-US" dirty="0" err="1"/>
            <a:t>Qualifica</a:t>
          </a:r>
          <a:r>
            <a:rPr lang="en-US" dirty="0"/>
            <a:t> </a:t>
          </a:r>
          <a:r>
            <a:rPr lang="en-US" dirty="0" err="1"/>
            <a:t>professionale</a:t>
          </a:r>
          <a:r>
            <a:rPr lang="en-US" dirty="0"/>
            <a:t> EQF </a:t>
          </a:r>
          <a:r>
            <a:rPr lang="en-US" dirty="0" err="1"/>
            <a:t>livello</a:t>
          </a:r>
          <a:r>
            <a:rPr lang="en-US" dirty="0"/>
            <a:t> 3.</a:t>
          </a:r>
        </a:p>
      </dgm:t>
    </dgm:pt>
    <dgm:pt modelId="{12E4BA0F-6131-44DA-8741-96246645A060}" type="parTrans" cxnId="{35B8EC60-2DC7-48EC-911F-80BC592A62ED}">
      <dgm:prSet/>
      <dgm:spPr/>
      <dgm:t>
        <a:bodyPr/>
        <a:lstStyle/>
        <a:p>
          <a:endParaRPr lang="en-US"/>
        </a:p>
      </dgm:t>
    </dgm:pt>
    <dgm:pt modelId="{0DA288EC-ACCD-4BCF-8EE3-C8FB52FB5179}" type="sibTrans" cxnId="{35B8EC60-2DC7-48EC-911F-80BC592A62ED}">
      <dgm:prSet/>
      <dgm:spPr/>
      <dgm:t>
        <a:bodyPr/>
        <a:lstStyle/>
        <a:p>
          <a:endParaRPr lang="en-US"/>
        </a:p>
      </dgm:t>
    </dgm:pt>
    <dgm:pt modelId="{155B1539-0A76-4B2E-B421-13E5EA2E5E65}">
      <dgm:prSet/>
      <dgm:spPr/>
      <dgm:t>
        <a:bodyPr/>
        <a:lstStyle/>
        <a:p>
          <a:r>
            <a:rPr lang="en-US" dirty="0"/>
            <a:t>- 4 anni → Diploma </a:t>
          </a:r>
          <a:r>
            <a:rPr lang="en-US" dirty="0" err="1"/>
            <a:t>professionale</a:t>
          </a:r>
          <a:r>
            <a:rPr lang="en-US" dirty="0"/>
            <a:t> EQF </a:t>
          </a:r>
          <a:r>
            <a:rPr lang="en-US" dirty="0" err="1"/>
            <a:t>livello</a:t>
          </a:r>
          <a:r>
            <a:rPr lang="en-US" dirty="0"/>
            <a:t> 4.</a:t>
          </a:r>
        </a:p>
      </dgm:t>
    </dgm:pt>
    <dgm:pt modelId="{F64FF22A-BD32-40DE-AAAA-87B486EC65F4}" type="parTrans" cxnId="{250298C4-1049-4324-A383-4E2EB5D4938B}">
      <dgm:prSet/>
      <dgm:spPr/>
      <dgm:t>
        <a:bodyPr/>
        <a:lstStyle/>
        <a:p>
          <a:endParaRPr lang="en-US"/>
        </a:p>
      </dgm:t>
    </dgm:pt>
    <dgm:pt modelId="{F944AD7D-E233-4892-8168-E0F2176E167F}" type="sibTrans" cxnId="{250298C4-1049-4324-A383-4E2EB5D4938B}">
      <dgm:prSet/>
      <dgm:spPr/>
      <dgm:t>
        <a:bodyPr/>
        <a:lstStyle/>
        <a:p>
          <a:endParaRPr lang="en-US"/>
        </a:p>
      </dgm:t>
    </dgm:pt>
    <dgm:pt modelId="{C3596EF8-8613-4C1E-ADAC-183D68F95F9B}">
      <dgm:prSet/>
      <dgm:spPr/>
      <dgm:t>
        <a:bodyPr/>
        <a:lstStyle/>
        <a:p>
          <a:r>
            <a:rPr lang="en-US" dirty="0" err="1"/>
            <a:t>Settori</a:t>
          </a:r>
          <a:r>
            <a:rPr lang="en-US" dirty="0"/>
            <a:t>:</a:t>
          </a:r>
        </a:p>
      </dgm:t>
    </dgm:pt>
    <dgm:pt modelId="{43BBC316-7532-4A7F-8802-05D5BADF9EB6}" type="parTrans" cxnId="{E150C72F-64C6-4B95-BA48-6C983F2911EF}">
      <dgm:prSet/>
      <dgm:spPr/>
      <dgm:t>
        <a:bodyPr/>
        <a:lstStyle/>
        <a:p>
          <a:endParaRPr lang="en-US"/>
        </a:p>
      </dgm:t>
    </dgm:pt>
    <dgm:pt modelId="{1492A1C9-3988-424A-83AC-6CE5FCBC8BF6}" type="sibTrans" cxnId="{E150C72F-64C6-4B95-BA48-6C983F2911EF}">
      <dgm:prSet/>
      <dgm:spPr/>
      <dgm:t>
        <a:bodyPr/>
        <a:lstStyle/>
        <a:p>
          <a:endParaRPr lang="en-US"/>
        </a:p>
      </dgm:t>
    </dgm:pt>
    <dgm:pt modelId="{51725011-646B-41BD-ABFD-48EC31F4BEB9}">
      <dgm:prSet/>
      <dgm:spPr/>
      <dgm:t>
        <a:bodyPr/>
        <a:lstStyle/>
        <a:p>
          <a:r>
            <a:rPr lang="en-US"/>
            <a:t>- Meccanica, elettronica, turismo, benessere, agricoltura, moda.</a:t>
          </a:r>
        </a:p>
      </dgm:t>
    </dgm:pt>
    <dgm:pt modelId="{1B8BD0E0-505E-4592-968A-52A47D018790}" type="parTrans" cxnId="{3F61E886-BBC3-47D6-96A8-9A1A468EB20E}">
      <dgm:prSet/>
      <dgm:spPr/>
      <dgm:t>
        <a:bodyPr/>
        <a:lstStyle/>
        <a:p>
          <a:endParaRPr lang="en-US"/>
        </a:p>
      </dgm:t>
    </dgm:pt>
    <dgm:pt modelId="{30334EC1-71D6-4CBD-8866-533CCC304B32}" type="sibTrans" cxnId="{3F61E886-BBC3-47D6-96A8-9A1A468EB20E}">
      <dgm:prSet/>
      <dgm:spPr/>
      <dgm:t>
        <a:bodyPr/>
        <a:lstStyle/>
        <a:p>
          <a:endParaRPr lang="en-US"/>
        </a:p>
      </dgm:t>
    </dgm:pt>
    <dgm:pt modelId="{09E4C219-F281-4FB0-AAEC-FC69043F3C84}">
      <dgm:prSet/>
      <dgm:spPr/>
      <dgm:t>
        <a:bodyPr/>
        <a:lstStyle/>
        <a:p>
          <a:r>
            <a:rPr lang="en-US" dirty="0" err="1"/>
            <a:t>Riferimenti</a:t>
          </a:r>
          <a:r>
            <a:rPr lang="en-US" dirty="0"/>
            <a:t> </a:t>
          </a:r>
          <a:r>
            <a:rPr lang="en-US" dirty="0" err="1"/>
            <a:t>normativi</a:t>
          </a:r>
          <a:r>
            <a:rPr lang="en-US" dirty="0"/>
            <a:t>:</a:t>
          </a:r>
        </a:p>
      </dgm:t>
    </dgm:pt>
    <dgm:pt modelId="{110D94E8-E68B-4308-B52A-7A1B74288603}" type="parTrans" cxnId="{E2DFC0F5-C132-43C7-94E4-4BFF22927D36}">
      <dgm:prSet/>
      <dgm:spPr/>
      <dgm:t>
        <a:bodyPr/>
        <a:lstStyle/>
        <a:p>
          <a:endParaRPr lang="en-US"/>
        </a:p>
      </dgm:t>
    </dgm:pt>
    <dgm:pt modelId="{69CB9F72-0638-4069-943D-E99B2F6BC263}" type="sibTrans" cxnId="{E2DFC0F5-C132-43C7-94E4-4BFF22927D36}">
      <dgm:prSet/>
      <dgm:spPr/>
      <dgm:t>
        <a:bodyPr/>
        <a:lstStyle/>
        <a:p>
          <a:endParaRPr lang="en-US"/>
        </a:p>
      </dgm:t>
    </dgm:pt>
    <dgm:pt modelId="{9E7397FE-7DE5-4CCE-B20E-DAA7D154CAA1}">
      <dgm:prSet/>
      <dgm:spPr/>
      <dgm:t>
        <a:bodyPr/>
        <a:lstStyle/>
        <a:p>
          <a:r>
            <a:rPr lang="en-US"/>
            <a:t>- D.Lgs. 226/2005 (Istruzione e Formazione Professionale - IeFP)</a:t>
          </a:r>
        </a:p>
      </dgm:t>
    </dgm:pt>
    <dgm:pt modelId="{50A06FEA-6F40-4BEF-9EAB-B0A36350BA0E}" type="parTrans" cxnId="{6569E671-8719-4372-A48C-83CC0C0DD43E}">
      <dgm:prSet/>
      <dgm:spPr/>
      <dgm:t>
        <a:bodyPr/>
        <a:lstStyle/>
        <a:p>
          <a:endParaRPr lang="en-US"/>
        </a:p>
      </dgm:t>
    </dgm:pt>
    <dgm:pt modelId="{0E95B0CB-6DC1-491C-B57A-D9CEA0B202C4}" type="sibTrans" cxnId="{6569E671-8719-4372-A48C-83CC0C0DD43E}">
      <dgm:prSet/>
      <dgm:spPr/>
      <dgm:t>
        <a:bodyPr/>
        <a:lstStyle/>
        <a:p>
          <a:endParaRPr lang="en-US"/>
        </a:p>
      </dgm:t>
    </dgm:pt>
    <dgm:pt modelId="{695494BB-4C64-4FF8-A3B0-8A98EF6FB4ED}">
      <dgm:prSet/>
      <dgm:spPr/>
      <dgm:t>
        <a:bodyPr/>
        <a:lstStyle/>
        <a:p>
          <a:r>
            <a:rPr lang="en-US"/>
            <a:t>- Accordi Stato-Regioni (Gestione territoriale dei percorsi)</a:t>
          </a:r>
        </a:p>
      </dgm:t>
    </dgm:pt>
    <dgm:pt modelId="{D2593411-D9FE-43E8-98C4-7E36DE3D3C25}" type="parTrans" cxnId="{2C954ABA-6D41-4070-9A62-006F2B4C6C4D}">
      <dgm:prSet/>
      <dgm:spPr/>
      <dgm:t>
        <a:bodyPr/>
        <a:lstStyle/>
        <a:p>
          <a:endParaRPr lang="en-US"/>
        </a:p>
      </dgm:t>
    </dgm:pt>
    <dgm:pt modelId="{8BE29810-B99E-4055-ABFD-A4A8D28A3F53}" type="sibTrans" cxnId="{2C954ABA-6D41-4070-9A62-006F2B4C6C4D}">
      <dgm:prSet/>
      <dgm:spPr/>
      <dgm:t>
        <a:bodyPr/>
        <a:lstStyle/>
        <a:p>
          <a:endParaRPr lang="en-US"/>
        </a:p>
      </dgm:t>
    </dgm:pt>
    <dgm:pt modelId="{47642972-3784-43C0-B5F0-1818744E1CD8}">
      <dgm:prSet/>
      <dgm:spPr/>
      <dgm:t>
        <a:bodyPr/>
        <a:lstStyle/>
        <a:p>
          <a:r>
            <a:rPr lang="en-US"/>
            <a:t>- Legge 107/2015 (Buona Scuola).</a:t>
          </a:r>
        </a:p>
      </dgm:t>
    </dgm:pt>
    <dgm:pt modelId="{6F15F434-2E3E-4293-9BFB-2E56D40CE65F}" type="parTrans" cxnId="{AFCFEAED-CF69-4B52-865D-3D93BE3BBC0F}">
      <dgm:prSet/>
      <dgm:spPr/>
      <dgm:t>
        <a:bodyPr/>
        <a:lstStyle/>
        <a:p>
          <a:endParaRPr lang="en-US"/>
        </a:p>
      </dgm:t>
    </dgm:pt>
    <dgm:pt modelId="{1DD2E507-ED3A-44A8-B7F4-6EF63CE58D81}" type="sibTrans" cxnId="{AFCFEAED-CF69-4B52-865D-3D93BE3BBC0F}">
      <dgm:prSet/>
      <dgm:spPr/>
      <dgm:t>
        <a:bodyPr/>
        <a:lstStyle/>
        <a:p>
          <a:endParaRPr lang="en-US"/>
        </a:p>
      </dgm:t>
    </dgm:pt>
    <dgm:pt modelId="{9FE0EB13-ECBE-479F-B70B-5E248AD30AC6}" type="pres">
      <dgm:prSet presAssocID="{09589D82-754C-4068-9D0C-24D822D4CEF1}" presName="vert0" presStyleCnt="0">
        <dgm:presLayoutVars>
          <dgm:dir/>
          <dgm:animOne val="branch"/>
          <dgm:animLvl val="lvl"/>
        </dgm:presLayoutVars>
      </dgm:prSet>
      <dgm:spPr/>
    </dgm:pt>
    <dgm:pt modelId="{8C51AB26-F355-46E4-877D-C6A7F060CDAC}" type="pres">
      <dgm:prSet presAssocID="{692761D5-DFD0-49D7-92D9-43945FE1AEB6}" presName="thickLine" presStyleLbl="alignNode1" presStyleIdx="0" presStyleCnt="8"/>
      <dgm:spPr/>
    </dgm:pt>
    <dgm:pt modelId="{D47DE616-6842-4701-810A-1EE16080EE6E}" type="pres">
      <dgm:prSet presAssocID="{692761D5-DFD0-49D7-92D9-43945FE1AEB6}" presName="horz1" presStyleCnt="0"/>
      <dgm:spPr/>
    </dgm:pt>
    <dgm:pt modelId="{8027B842-2B63-4762-BEAA-399B30D1D84E}" type="pres">
      <dgm:prSet presAssocID="{692761D5-DFD0-49D7-92D9-43945FE1AEB6}" presName="tx1" presStyleLbl="revTx" presStyleIdx="0" presStyleCnt="8"/>
      <dgm:spPr/>
    </dgm:pt>
    <dgm:pt modelId="{D2311D23-FC64-42D3-89AC-17C088132B71}" type="pres">
      <dgm:prSet presAssocID="{692761D5-DFD0-49D7-92D9-43945FE1AEB6}" presName="vert1" presStyleCnt="0"/>
      <dgm:spPr/>
    </dgm:pt>
    <dgm:pt modelId="{A46C0279-5BC0-4439-A319-1905B082AB40}" type="pres">
      <dgm:prSet presAssocID="{155B1539-0A76-4B2E-B421-13E5EA2E5E65}" presName="thickLine" presStyleLbl="alignNode1" presStyleIdx="1" presStyleCnt="8"/>
      <dgm:spPr/>
    </dgm:pt>
    <dgm:pt modelId="{4D0AA009-30FE-4851-AFBD-161C51977908}" type="pres">
      <dgm:prSet presAssocID="{155B1539-0A76-4B2E-B421-13E5EA2E5E65}" presName="horz1" presStyleCnt="0"/>
      <dgm:spPr/>
    </dgm:pt>
    <dgm:pt modelId="{F68240A7-4D00-4518-929D-3DDB7540D30D}" type="pres">
      <dgm:prSet presAssocID="{155B1539-0A76-4B2E-B421-13E5EA2E5E65}" presName="tx1" presStyleLbl="revTx" presStyleIdx="1" presStyleCnt="8"/>
      <dgm:spPr/>
    </dgm:pt>
    <dgm:pt modelId="{B67BB5B6-DD2D-4565-8119-88167530C90C}" type="pres">
      <dgm:prSet presAssocID="{155B1539-0A76-4B2E-B421-13E5EA2E5E65}" presName="vert1" presStyleCnt="0"/>
      <dgm:spPr/>
    </dgm:pt>
    <dgm:pt modelId="{0ADCD7C5-CE79-4B6D-892F-C15176FADAAA}" type="pres">
      <dgm:prSet presAssocID="{C3596EF8-8613-4C1E-ADAC-183D68F95F9B}" presName="thickLine" presStyleLbl="alignNode1" presStyleIdx="2" presStyleCnt="8"/>
      <dgm:spPr/>
    </dgm:pt>
    <dgm:pt modelId="{75FF0536-E884-4956-A25C-1E7FB8483A78}" type="pres">
      <dgm:prSet presAssocID="{C3596EF8-8613-4C1E-ADAC-183D68F95F9B}" presName="horz1" presStyleCnt="0"/>
      <dgm:spPr/>
    </dgm:pt>
    <dgm:pt modelId="{3F7D8CC6-633A-4F98-8A9C-3A448DED4E49}" type="pres">
      <dgm:prSet presAssocID="{C3596EF8-8613-4C1E-ADAC-183D68F95F9B}" presName="tx1" presStyleLbl="revTx" presStyleIdx="2" presStyleCnt="8"/>
      <dgm:spPr/>
    </dgm:pt>
    <dgm:pt modelId="{CDABF75C-2DE7-4F71-B41A-33711C2461B0}" type="pres">
      <dgm:prSet presAssocID="{C3596EF8-8613-4C1E-ADAC-183D68F95F9B}" presName="vert1" presStyleCnt="0"/>
      <dgm:spPr/>
    </dgm:pt>
    <dgm:pt modelId="{46289BF2-6981-4B1F-A885-71C49A27D9B6}" type="pres">
      <dgm:prSet presAssocID="{51725011-646B-41BD-ABFD-48EC31F4BEB9}" presName="thickLine" presStyleLbl="alignNode1" presStyleIdx="3" presStyleCnt="8"/>
      <dgm:spPr/>
    </dgm:pt>
    <dgm:pt modelId="{CA64ECB3-3722-4A8A-8486-361950AD5F41}" type="pres">
      <dgm:prSet presAssocID="{51725011-646B-41BD-ABFD-48EC31F4BEB9}" presName="horz1" presStyleCnt="0"/>
      <dgm:spPr/>
    </dgm:pt>
    <dgm:pt modelId="{1B133925-A6C7-4680-BBA7-4E51059CCB3E}" type="pres">
      <dgm:prSet presAssocID="{51725011-646B-41BD-ABFD-48EC31F4BEB9}" presName="tx1" presStyleLbl="revTx" presStyleIdx="3" presStyleCnt="8"/>
      <dgm:spPr/>
    </dgm:pt>
    <dgm:pt modelId="{5C33C3F1-7835-4B6E-A7C3-3D25B47DDFE9}" type="pres">
      <dgm:prSet presAssocID="{51725011-646B-41BD-ABFD-48EC31F4BEB9}" presName="vert1" presStyleCnt="0"/>
      <dgm:spPr/>
    </dgm:pt>
    <dgm:pt modelId="{9F9F9B50-CCD4-4D34-B14D-1CBDEF8705C4}" type="pres">
      <dgm:prSet presAssocID="{09E4C219-F281-4FB0-AAEC-FC69043F3C84}" presName="thickLine" presStyleLbl="alignNode1" presStyleIdx="4" presStyleCnt="8"/>
      <dgm:spPr/>
    </dgm:pt>
    <dgm:pt modelId="{5789FBD9-63ED-4202-A282-CB83ADF67875}" type="pres">
      <dgm:prSet presAssocID="{09E4C219-F281-4FB0-AAEC-FC69043F3C84}" presName="horz1" presStyleCnt="0"/>
      <dgm:spPr/>
    </dgm:pt>
    <dgm:pt modelId="{7439B2AF-55B4-4650-9865-70B6C48D251C}" type="pres">
      <dgm:prSet presAssocID="{09E4C219-F281-4FB0-AAEC-FC69043F3C84}" presName="tx1" presStyleLbl="revTx" presStyleIdx="4" presStyleCnt="8"/>
      <dgm:spPr/>
    </dgm:pt>
    <dgm:pt modelId="{842C477F-7138-436C-ADD0-77E69CB69FA0}" type="pres">
      <dgm:prSet presAssocID="{09E4C219-F281-4FB0-AAEC-FC69043F3C84}" presName="vert1" presStyleCnt="0"/>
      <dgm:spPr/>
    </dgm:pt>
    <dgm:pt modelId="{41A4DE60-4D51-4766-B779-6E75F40523F4}" type="pres">
      <dgm:prSet presAssocID="{9E7397FE-7DE5-4CCE-B20E-DAA7D154CAA1}" presName="thickLine" presStyleLbl="alignNode1" presStyleIdx="5" presStyleCnt="8"/>
      <dgm:spPr/>
    </dgm:pt>
    <dgm:pt modelId="{2D4D5E59-54C4-4E71-935D-971F4157AA64}" type="pres">
      <dgm:prSet presAssocID="{9E7397FE-7DE5-4CCE-B20E-DAA7D154CAA1}" presName="horz1" presStyleCnt="0"/>
      <dgm:spPr/>
    </dgm:pt>
    <dgm:pt modelId="{DF6E8D58-66C9-45B5-8156-0BF82AF26A52}" type="pres">
      <dgm:prSet presAssocID="{9E7397FE-7DE5-4CCE-B20E-DAA7D154CAA1}" presName="tx1" presStyleLbl="revTx" presStyleIdx="5" presStyleCnt="8"/>
      <dgm:spPr/>
    </dgm:pt>
    <dgm:pt modelId="{D89CC219-C2F8-48B6-9EB6-8A51DC789D6D}" type="pres">
      <dgm:prSet presAssocID="{9E7397FE-7DE5-4CCE-B20E-DAA7D154CAA1}" presName="vert1" presStyleCnt="0"/>
      <dgm:spPr/>
    </dgm:pt>
    <dgm:pt modelId="{D074DC9A-1524-4C77-B1D3-EECEB007006E}" type="pres">
      <dgm:prSet presAssocID="{695494BB-4C64-4FF8-A3B0-8A98EF6FB4ED}" presName="thickLine" presStyleLbl="alignNode1" presStyleIdx="6" presStyleCnt="8"/>
      <dgm:spPr/>
    </dgm:pt>
    <dgm:pt modelId="{AD17ADE1-A74F-4F31-93F7-A39F83BACCDD}" type="pres">
      <dgm:prSet presAssocID="{695494BB-4C64-4FF8-A3B0-8A98EF6FB4ED}" presName="horz1" presStyleCnt="0"/>
      <dgm:spPr/>
    </dgm:pt>
    <dgm:pt modelId="{FB911E5C-F646-48C6-B487-C61EF5850F26}" type="pres">
      <dgm:prSet presAssocID="{695494BB-4C64-4FF8-A3B0-8A98EF6FB4ED}" presName="tx1" presStyleLbl="revTx" presStyleIdx="6" presStyleCnt="8"/>
      <dgm:spPr/>
    </dgm:pt>
    <dgm:pt modelId="{39F46840-7EED-48F7-907F-4A91928B1439}" type="pres">
      <dgm:prSet presAssocID="{695494BB-4C64-4FF8-A3B0-8A98EF6FB4ED}" presName="vert1" presStyleCnt="0"/>
      <dgm:spPr/>
    </dgm:pt>
    <dgm:pt modelId="{E0750326-9B96-499E-BD42-7190BD27B660}" type="pres">
      <dgm:prSet presAssocID="{47642972-3784-43C0-B5F0-1818744E1CD8}" presName="thickLine" presStyleLbl="alignNode1" presStyleIdx="7" presStyleCnt="8"/>
      <dgm:spPr/>
    </dgm:pt>
    <dgm:pt modelId="{D60EB089-3929-4890-8335-5B711C0DCFC4}" type="pres">
      <dgm:prSet presAssocID="{47642972-3784-43C0-B5F0-1818744E1CD8}" presName="horz1" presStyleCnt="0"/>
      <dgm:spPr/>
    </dgm:pt>
    <dgm:pt modelId="{164DD1C9-58E7-480E-8B68-5449C3582903}" type="pres">
      <dgm:prSet presAssocID="{47642972-3784-43C0-B5F0-1818744E1CD8}" presName="tx1" presStyleLbl="revTx" presStyleIdx="7" presStyleCnt="8"/>
      <dgm:spPr/>
    </dgm:pt>
    <dgm:pt modelId="{17A20EAE-1F81-4EFC-BD87-C70601449F79}" type="pres">
      <dgm:prSet presAssocID="{47642972-3784-43C0-B5F0-1818744E1CD8}" presName="vert1" presStyleCnt="0"/>
      <dgm:spPr/>
    </dgm:pt>
  </dgm:ptLst>
  <dgm:cxnLst>
    <dgm:cxn modelId="{B38B5303-D0D7-499E-8F35-DB2485E24719}" type="presOf" srcId="{47642972-3784-43C0-B5F0-1818744E1CD8}" destId="{164DD1C9-58E7-480E-8B68-5449C3582903}" srcOrd="0" destOrd="0" presId="urn:microsoft.com/office/officeart/2008/layout/LinedList"/>
    <dgm:cxn modelId="{4D68C10D-25E4-41BE-A958-34314B873DE4}" type="presOf" srcId="{9E7397FE-7DE5-4CCE-B20E-DAA7D154CAA1}" destId="{DF6E8D58-66C9-45B5-8156-0BF82AF26A52}" srcOrd="0" destOrd="0" presId="urn:microsoft.com/office/officeart/2008/layout/LinedList"/>
    <dgm:cxn modelId="{27FA702F-8968-4871-81C4-3C1928C7CF7D}" type="presOf" srcId="{09E4C219-F281-4FB0-AAEC-FC69043F3C84}" destId="{7439B2AF-55B4-4650-9865-70B6C48D251C}" srcOrd="0" destOrd="0" presId="urn:microsoft.com/office/officeart/2008/layout/LinedList"/>
    <dgm:cxn modelId="{E150C72F-64C6-4B95-BA48-6C983F2911EF}" srcId="{09589D82-754C-4068-9D0C-24D822D4CEF1}" destId="{C3596EF8-8613-4C1E-ADAC-183D68F95F9B}" srcOrd="2" destOrd="0" parTransId="{43BBC316-7532-4A7F-8802-05D5BADF9EB6}" sibTransId="{1492A1C9-3988-424A-83AC-6CE5FCBC8BF6}"/>
    <dgm:cxn modelId="{5EBF003D-C0B3-4B6A-8A0E-BBE400D62125}" type="presOf" srcId="{09589D82-754C-4068-9D0C-24D822D4CEF1}" destId="{9FE0EB13-ECBE-479F-B70B-5E248AD30AC6}" srcOrd="0" destOrd="0" presId="urn:microsoft.com/office/officeart/2008/layout/LinedList"/>
    <dgm:cxn modelId="{35B8EC60-2DC7-48EC-911F-80BC592A62ED}" srcId="{09589D82-754C-4068-9D0C-24D822D4CEF1}" destId="{692761D5-DFD0-49D7-92D9-43945FE1AEB6}" srcOrd="0" destOrd="0" parTransId="{12E4BA0F-6131-44DA-8741-96246645A060}" sibTransId="{0DA288EC-ACCD-4BCF-8EE3-C8FB52FB5179}"/>
    <dgm:cxn modelId="{6569E671-8719-4372-A48C-83CC0C0DD43E}" srcId="{09589D82-754C-4068-9D0C-24D822D4CEF1}" destId="{9E7397FE-7DE5-4CCE-B20E-DAA7D154CAA1}" srcOrd="5" destOrd="0" parTransId="{50A06FEA-6F40-4BEF-9EAB-B0A36350BA0E}" sibTransId="{0E95B0CB-6DC1-491C-B57A-D9CEA0B202C4}"/>
    <dgm:cxn modelId="{3F61E886-BBC3-47D6-96A8-9A1A468EB20E}" srcId="{09589D82-754C-4068-9D0C-24D822D4CEF1}" destId="{51725011-646B-41BD-ABFD-48EC31F4BEB9}" srcOrd="3" destOrd="0" parTransId="{1B8BD0E0-505E-4592-968A-52A47D018790}" sibTransId="{30334EC1-71D6-4CBD-8866-533CCC304B32}"/>
    <dgm:cxn modelId="{C8931F9F-9B5A-4A7D-914A-AC061794B971}" type="presOf" srcId="{692761D5-DFD0-49D7-92D9-43945FE1AEB6}" destId="{8027B842-2B63-4762-BEAA-399B30D1D84E}" srcOrd="0" destOrd="0" presId="urn:microsoft.com/office/officeart/2008/layout/LinedList"/>
    <dgm:cxn modelId="{2C954ABA-6D41-4070-9A62-006F2B4C6C4D}" srcId="{09589D82-754C-4068-9D0C-24D822D4CEF1}" destId="{695494BB-4C64-4FF8-A3B0-8A98EF6FB4ED}" srcOrd="6" destOrd="0" parTransId="{D2593411-D9FE-43E8-98C4-7E36DE3D3C25}" sibTransId="{8BE29810-B99E-4055-ABFD-A4A8D28A3F53}"/>
    <dgm:cxn modelId="{250298C4-1049-4324-A383-4E2EB5D4938B}" srcId="{09589D82-754C-4068-9D0C-24D822D4CEF1}" destId="{155B1539-0A76-4B2E-B421-13E5EA2E5E65}" srcOrd="1" destOrd="0" parTransId="{F64FF22A-BD32-40DE-AAAA-87B486EC65F4}" sibTransId="{F944AD7D-E233-4892-8168-E0F2176E167F}"/>
    <dgm:cxn modelId="{2FC3AACE-2313-41C2-A361-1B79C2273B29}" type="presOf" srcId="{695494BB-4C64-4FF8-A3B0-8A98EF6FB4ED}" destId="{FB911E5C-F646-48C6-B487-C61EF5850F26}" srcOrd="0" destOrd="0" presId="urn:microsoft.com/office/officeart/2008/layout/LinedList"/>
    <dgm:cxn modelId="{3EE91AE2-2EB8-43D3-84DB-FC7C6AB533D3}" type="presOf" srcId="{C3596EF8-8613-4C1E-ADAC-183D68F95F9B}" destId="{3F7D8CC6-633A-4F98-8A9C-3A448DED4E49}" srcOrd="0" destOrd="0" presId="urn:microsoft.com/office/officeart/2008/layout/LinedList"/>
    <dgm:cxn modelId="{AFCFEAED-CF69-4B52-865D-3D93BE3BBC0F}" srcId="{09589D82-754C-4068-9D0C-24D822D4CEF1}" destId="{47642972-3784-43C0-B5F0-1818744E1CD8}" srcOrd="7" destOrd="0" parTransId="{6F15F434-2E3E-4293-9BFB-2E56D40CE65F}" sibTransId="{1DD2E507-ED3A-44A8-B7F4-6EF63CE58D81}"/>
    <dgm:cxn modelId="{56D946F4-DDE1-4756-B55A-19AE2CCADA04}" type="presOf" srcId="{155B1539-0A76-4B2E-B421-13E5EA2E5E65}" destId="{F68240A7-4D00-4518-929D-3DDB7540D30D}" srcOrd="0" destOrd="0" presId="urn:microsoft.com/office/officeart/2008/layout/LinedList"/>
    <dgm:cxn modelId="{E2DFC0F5-C132-43C7-94E4-4BFF22927D36}" srcId="{09589D82-754C-4068-9D0C-24D822D4CEF1}" destId="{09E4C219-F281-4FB0-AAEC-FC69043F3C84}" srcOrd="4" destOrd="0" parTransId="{110D94E8-E68B-4308-B52A-7A1B74288603}" sibTransId="{69CB9F72-0638-4069-943D-E99B2F6BC263}"/>
    <dgm:cxn modelId="{AE11B9FA-7A9E-4059-ABD3-9D33CEF668FB}" type="presOf" srcId="{51725011-646B-41BD-ABFD-48EC31F4BEB9}" destId="{1B133925-A6C7-4680-BBA7-4E51059CCB3E}" srcOrd="0" destOrd="0" presId="urn:microsoft.com/office/officeart/2008/layout/LinedList"/>
    <dgm:cxn modelId="{E9B5848B-4978-4E70-9421-EC7355DA049E}" type="presParOf" srcId="{9FE0EB13-ECBE-479F-B70B-5E248AD30AC6}" destId="{8C51AB26-F355-46E4-877D-C6A7F060CDAC}" srcOrd="0" destOrd="0" presId="urn:microsoft.com/office/officeart/2008/layout/LinedList"/>
    <dgm:cxn modelId="{30D9121F-A326-4BD3-BBB6-A3A592CE3405}" type="presParOf" srcId="{9FE0EB13-ECBE-479F-B70B-5E248AD30AC6}" destId="{D47DE616-6842-4701-810A-1EE16080EE6E}" srcOrd="1" destOrd="0" presId="urn:microsoft.com/office/officeart/2008/layout/LinedList"/>
    <dgm:cxn modelId="{B57FC8E9-5783-4441-962F-F738A0D57BCE}" type="presParOf" srcId="{D47DE616-6842-4701-810A-1EE16080EE6E}" destId="{8027B842-2B63-4762-BEAA-399B30D1D84E}" srcOrd="0" destOrd="0" presId="urn:microsoft.com/office/officeart/2008/layout/LinedList"/>
    <dgm:cxn modelId="{B8262F76-0883-4FE3-9D95-23DCB3438123}" type="presParOf" srcId="{D47DE616-6842-4701-810A-1EE16080EE6E}" destId="{D2311D23-FC64-42D3-89AC-17C088132B71}" srcOrd="1" destOrd="0" presId="urn:microsoft.com/office/officeart/2008/layout/LinedList"/>
    <dgm:cxn modelId="{BFDFB7DB-84A2-404C-84AC-766D0757BBFA}" type="presParOf" srcId="{9FE0EB13-ECBE-479F-B70B-5E248AD30AC6}" destId="{A46C0279-5BC0-4439-A319-1905B082AB40}" srcOrd="2" destOrd="0" presId="urn:microsoft.com/office/officeart/2008/layout/LinedList"/>
    <dgm:cxn modelId="{7C3B95A6-1A82-4E7B-B319-0536B6911810}" type="presParOf" srcId="{9FE0EB13-ECBE-479F-B70B-5E248AD30AC6}" destId="{4D0AA009-30FE-4851-AFBD-161C51977908}" srcOrd="3" destOrd="0" presId="urn:microsoft.com/office/officeart/2008/layout/LinedList"/>
    <dgm:cxn modelId="{D190BC58-8447-42AD-80AE-C69910E252D7}" type="presParOf" srcId="{4D0AA009-30FE-4851-AFBD-161C51977908}" destId="{F68240A7-4D00-4518-929D-3DDB7540D30D}" srcOrd="0" destOrd="0" presId="urn:microsoft.com/office/officeart/2008/layout/LinedList"/>
    <dgm:cxn modelId="{58DB6D27-5CF2-4A90-8229-ADD413A95175}" type="presParOf" srcId="{4D0AA009-30FE-4851-AFBD-161C51977908}" destId="{B67BB5B6-DD2D-4565-8119-88167530C90C}" srcOrd="1" destOrd="0" presId="urn:microsoft.com/office/officeart/2008/layout/LinedList"/>
    <dgm:cxn modelId="{C7D86C7D-7910-4329-B7B7-4CABEFBC43EE}" type="presParOf" srcId="{9FE0EB13-ECBE-479F-B70B-5E248AD30AC6}" destId="{0ADCD7C5-CE79-4B6D-892F-C15176FADAAA}" srcOrd="4" destOrd="0" presId="urn:microsoft.com/office/officeart/2008/layout/LinedList"/>
    <dgm:cxn modelId="{0E5A1E91-5F1D-4282-99DB-8DB8137FEF14}" type="presParOf" srcId="{9FE0EB13-ECBE-479F-B70B-5E248AD30AC6}" destId="{75FF0536-E884-4956-A25C-1E7FB8483A78}" srcOrd="5" destOrd="0" presId="urn:microsoft.com/office/officeart/2008/layout/LinedList"/>
    <dgm:cxn modelId="{B2AE2750-5985-43F7-B618-BA8885494BCF}" type="presParOf" srcId="{75FF0536-E884-4956-A25C-1E7FB8483A78}" destId="{3F7D8CC6-633A-4F98-8A9C-3A448DED4E49}" srcOrd="0" destOrd="0" presId="urn:microsoft.com/office/officeart/2008/layout/LinedList"/>
    <dgm:cxn modelId="{96FD06BF-E45F-41B9-8EDC-5A50AF191FB1}" type="presParOf" srcId="{75FF0536-E884-4956-A25C-1E7FB8483A78}" destId="{CDABF75C-2DE7-4F71-B41A-33711C2461B0}" srcOrd="1" destOrd="0" presId="urn:microsoft.com/office/officeart/2008/layout/LinedList"/>
    <dgm:cxn modelId="{EE6CC529-D476-49C1-8DB8-778BE5912AFB}" type="presParOf" srcId="{9FE0EB13-ECBE-479F-B70B-5E248AD30AC6}" destId="{46289BF2-6981-4B1F-A885-71C49A27D9B6}" srcOrd="6" destOrd="0" presId="urn:microsoft.com/office/officeart/2008/layout/LinedList"/>
    <dgm:cxn modelId="{E11F0DBD-A385-46F3-BC45-DD3D69947713}" type="presParOf" srcId="{9FE0EB13-ECBE-479F-B70B-5E248AD30AC6}" destId="{CA64ECB3-3722-4A8A-8486-361950AD5F41}" srcOrd="7" destOrd="0" presId="urn:microsoft.com/office/officeart/2008/layout/LinedList"/>
    <dgm:cxn modelId="{FAD15002-4ED8-47E1-86AA-A44127297BF5}" type="presParOf" srcId="{CA64ECB3-3722-4A8A-8486-361950AD5F41}" destId="{1B133925-A6C7-4680-BBA7-4E51059CCB3E}" srcOrd="0" destOrd="0" presId="urn:microsoft.com/office/officeart/2008/layout/LinedList"/>
    <dgm:cxn modelId="{D63EA771-16A4-4AA8-8942-7DD574856A1F}" type="presParOf" srcId="{CA64ECB3-3722-4A8A-8486-361950AD5F41}" destId="{5C33C3F1-7835-4B6E-A7C3-3D25B47DDFE9}" srcOrd="1" destOrd="0" presId="urn:microsoft.com/office/officeart/2008/layout/LinedList"/>
    <dgm:cxn modelId="{7864A457-DA28-44BB-82DA-4978FECE69DF}" type="presParOf" srcId="{9FE0EB13-ECBE-479F-B70B-5E248AD30AC6}" destId="{9F9F9B50-CCD4-4D34-B14D-1CBDEF8705C4}" srcOrd="8" destOrd="0" presId="urn:microsoft.com/office/officeart/2008/layout/LinedList"/>
    <dgm:cxn modelId="{C2C51F0E-C1B6-4996-87F4-34D8F338C552}" type="presParOf" srcId="{9FE0EB13-ECBE-479F-B70B-5E248AD30AC6}" destId="{5789FBD9-63ED-4202-A282-CB83ADF67875}" srcOrd="9" destOrd="0" presId="urn:microsoft.com/office/officeart/2008/layout/LinedList"/>
    <dgm:cxn modelId="{D9F1AA7E-5757-423A-8FF3-CF4DF5967AB4}" type="presParOf" srcId="{5789FBD9-63ED-4202-A282-CB83ADF67875}" destId="{7439B2AF-55B4-4650-9865-70B6C48D251C}" srcOrd="0" destOrd="0" presId="urn:microsoft.com/office/officeart/2008/layout/LinedList"/>
    <dgm:cxn modelId="{04343581-F1FF-481C-871B-30268BA6DCF0}" type="presParOf" srcId="{5789FBD9-63ED-4202-A282-CB83ADF67875}" destId="{842C477F-7138-436C-ADD0-77E69CB69FA0}" srcOrd="1" destOrd="0" presId="urn:microsoft.com/office/officeart/2008/layout/LinedList"/>
    <dgm:cxn modelId="{FD1893AA-F9B2-4B57-8CAC-BBB028A73EA6}" type="presParOf" srcId="{9FE0EB13-ECBE-479F-B70B-5E248AD30AC6}" destId="{41A4DE60-4D51-4766-B779-6E75F40523F4}" srcOrd="10" destOrd="0" presId="urn:microsoft.com/office/officeart/2008/layout/LinedList"/>
    <dgm:cxn modelId="{064BB8D4-7DB0-4419-A381-6CCE961AE1D7}" type="presParOf" srcId="{9FE0EB13-ECBE-479F-B70B-5E248AD30AC6}" destId="{2D4D5E59-54C4-4E71-935D-971F4157AA64}" srcOrd="11" destOrd="0" presId="urn:microsoft.com/office/officeart/2008/layout/LinedList"/>
    <dgm:cxn modelId="{B3F1D238-B6C7-4323-926A-A6BCEB81C412}" type="presParOf" srcId="{2D4D5E59-54C4-4E71-935D-971F4157AA64}" destId="{DF6E8D58-66C9-45B5-8156-0BF82AF26A52}" srcOrd="0" destOrd="0" presId="urn:microsoft.com/office/officeart/2008/layout/LinedList"/>
    <dgm:cxn modelId="{05C70044-7D95-4383-82E6-618F92A970BC}" type="presParOf" srcId="{2D4D5E59-54C4-4E71-935D-971F4157AA64}" destId="{D89CC219-C2F8-48B6-9EB6-8A51DC789D6D}" srcOrd="1" destOrd="0" presId="urn:microsoft.com/office/officeart/2008/layout/LinedList"/>
    <dgm:cxn modelId="{BE96FC46-BF63-45D9-A495-6A198EC46B11}" type="presParOf" srcId="{9FE0EB13-ECBE-479F-B70B-5E248AD30AC6}" destId="{D074DC9A-1524-4C77-B1D3-EECEB007006E}" srcOrd="12" destOrd="0" presId="urn:microsoft.com/office/officeart/2008/layout/LinedList"/>
    <dgm:cxn modelId="{D38215BD-C471-4507-B4C4-3B9E1DF650BE}" type="presParOf" srcId="{9FE0EB13-ECBE-479F-B70B-5E248AD30AC6}" destId="{AD17ADE1-A74F-4F31-93F7-A39F83BACCDD}" srcOrd="13" destOrd="0" presId="urn:microsoft.com/office/officeart/2008/layout/LinedList"/>
    <dgm:cxn modelId="{F66A8701-10EB-4E6A-BFAF-1819CDEBF5AD}" type="presParOf" srcId="{AD17ADE1-A74F-4F31-93F7-A39F83BACCDD}" destId="{FB911E5C-F646-48C6-B487-C61EF5850F26}" srcOrd="0" destOrd="0" presId="urn:microsoft.com/office/officeart/2008/layout/LinedList"/>
    <dgm:cxn modelId="{1091B480-0247-4663-956F-D032BA265F1F}" type="presParOf" srcId="{AD17ADE1-A74F-4F31-93F7-A39F83BACCDD}" destId="{39F46840-7EED-48F7-907F-4A91928B1439}" srcOrd="1" destOrd="0" presId="urn:microsoft.com/office/officeart/2008/layout/LinedList"/>
    <dgm:cxn modelId="{8E8FD2DD-FB6A-4396-8768-35F8E75E787B}" type="presParOf" srcId="{9FE0EB13-ECBE-479F-B70B-5E248AD30AC6}" destId="{E0750326-9B96-499E-BD42-7190BD27B660}" srcOrd="14" destOrd="0" presId="urn:microsoft.com/office/officeart/2008/layout/LinedList"/>
    <dgm:cxn modelId="{C04CD7A9-FA24-41F1-878A-7E35AB6B31FB}" type="presParOf" srcId="{9FE0EB13-ECBE-479F-B70B-5E248AD30AC6}" destId="{D60EB089-3929-4890-8335-5B711C0DCFC4}" srcOrd="15" destOrd="0" presId="urn:microsoft.com/office/officeart/2008/layout/LinedList"/>
    <dgm:cxn modelId="{0F06D5A6-9962-4FA5-B486-DA5A670864AA}" type="presParOf" srcId="{D60EB089-3929-4890-8335-5B711C0DCFC4}" destId="{164DD1C9-58E7-480E-8B68-5449C3582903}" srcOrd="0" destOrd="0" presId="urn:microsoft.com/office/officeart/2008/layout/LinedList"/>
    <dgm:cxn modelId="{CC391FB3-648D-4F75-9A74-8A42E88FAFFB}" type="presParOf" srcId="{D60EB089-3929-4890-8335-5B711C0DCFC4}" destId="{17A20EAE-1F81-4EFC-BD87-C70601449F7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D506325-B25F-48F9-AA30-C2F2B3831CF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3E36DBE-DF3F-4533-B277-F24E266054FE}">
      <dgm:prSet/>
      <dgm:spPr/>
      <dgm:t>
        <a:bodyPr/>
        <a:lstStyle/>
        <a:p>
          <a:r>
            <a:rPr lang="en-US" dirty="0"/>
            <a:t>- Prima </a:t>
          </a:r>
          <a:r>
            <a:rPr lang="en-US" dirty="0" err="1"/>
            <a:t>prova</a:t>
          </a:r>
          <a:r>
            <a:rPr lang="en-US" dirty="0"/>
            <a:t> </a:t>
          </a:r>
          <a:r>
            <a:rPr lang="en-US" dirty="0" err="1"/>
            <a:t>scritta</a:t>
          </a:r>
          <a:r>
            <a:rPr lang="en-US" dirty="0"/>
            <a:t>: Italiano (</a:t>
          </a:r>
          <a:r>
            <a:rPr lang="en-US" dirty="0" err="1"/>
            <a:t>saggio</a:t>
          </a:r>
          <a:r>
            <a:rPr lang="en-US" dirty="0"/>
            <a:t> breve, </a:t>
          </a:r>
          <a:r>
            <a:rPr lang="en-US" dirty="0" err="1"/>
            <a:t>analisi</a:t>
          </a:r>
          <a:r>
            <a:rPr lang="en-US" dirty="0"/>
            <a:t> del testo, </a:t>
          </a:r>
          <a:r>
            <a:rPr lang="en-US" dirty="0" err="1"/>
            <a:t>tema</a:t>
          </a:r>
          <a:r>
            <a:rPr lang="en-US" dirty="0"/>
            <a:t>).</a:t>
          </a:r>
        </a:p>
      </dgm:t>
    </dgm:pt>
    <dgm:pt modelId="{344729A9-DFBB-4EA0-9BE7-49061A5BD798}" type="parTrans" cxnId="{8FBD4DA7-2570-404D-BF9D-C67B8A9D5E65}">
      <dgm:prSet/>
      <dgm:spPr/>
      <dgm:t>
        <a:bodyPr/>
        <a:lstStyle/>
        <a:p>
          <a:endParaRPr lang="en-US"/>
        </a:p>
      </dgm:t>
    </dgm:pt>
    <dgm:pt modelId="{CA8316CE-1C12-4E87-A38B-F346810A9085}" type="sibTrans" cxnId="{8FBD4DA7-2570-404D-BF9D-C67B8A9D5E65}">
      <dgm:prSet/>
      <dgm:spPr/>
      <dgm:t>
        <a:bodyPr/>
        <a:lstStyle/>
        <a:p>
          <a:endParaRPr lang="en-US"/>
        </a:p>
      </dgm:t>
    </dgm:pt>
    <dgm:pt modelId="{61D838E4-B617-4AD6-A1BE-339350587EDB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Seconda</a:t>
          </a:r>
          <a:r>
            <a:rPr lang="en-US" dirty="0"/>
            <a:t> </a:t>
          </a:r>
          <a:r>
            <a:rPr lang="en-US" dirty="0" err="1"/>
            <a:t>prova</a:t>
          </a:r>
          <a:r>
            <a:rPr lang="en-US" dirty="0"/>
            <a:t> </a:t>
          </a:r>
          <a:r>
            <a:rPr lang="en-US" dirty="0" err="1"/>
            <a:t>scritta</a:t>
          </a:r>
          <a:r>
            <a:rPr lang="en-US" dirty="0"/>
            <a:t>: Materia </a:t>
          </a:r>
          <a:r>
            <a:rPr lang="en-US" dirty="0" err="1"/>
            <a:t>caratterizzante</a:t>
          </a:r>
          <a:r>
            <a:rPr lang="en-US" dirty="0"/>
            <a:t> </a:t>
          </a:r>
          <a:r>
            <a:rPr lang="en-US" dirty="0" err="1"/>
            <a:t>l’indirizzo</a:t>
          </a:r>
          <a:r>
            <a:rPr lang="en-US" dirty="0"/>
            <a:t>.</a:t>
          </a:r>
        </a:p>
      </dgm:t>
    </dgm:pt>
    <dgm:pt modelId="{3063BBC7-C32C-4C84-BB24-F42C6D4CA89B}" type="parTrans" cxnId="{DCCDDC60-2E5B-4A8E-8117-195CDAE8C82B}">
      <dgm:prSet/>
      <dgm:spPr/>
      <dgm:t>
        <a:bodyPr/>
        <a:lstStyle/>
        <a:p>
          <a:endParaRPr lang="en-US"/>
        </a:p>
      </dgm:t>
    </dgm:pt>
    <dgm:pt modelId="{D2B5F203-AE71-42DE-8FF0-83DD3D892D30}" type="sibTrans" cxnId="{DCCDDC60-2E5B-4A8E-8117-195CDAE8C82B}">
      <dgm:prSet/>
      <dgm:spPr/>
      <dgm:t>
        <a:bodyPr/>
        <a:lstStyle/>
        <a:p>
          <a:endParaRPr lang="en-US"/>
        </a:p>
      </dgm:t>
    </dgm:pt>
    <dgm:pt modelId="{9CE39F68-A080-4C23-8989-8EF384A1EA63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Colloquio</a:t>
          </a:r>
          <a:r>
            <a:rPr lang="en-US" dirty="0"/>
            <a:t> </a:t>
          </a:r>
          <a:r>
            <a:rPr lang="en-US" dirty="0" err="1"/>
            <a:t>orale</a:t>
          </a:r>
          <a:r>
            <a:rPr lang="en-US" dirty="0"/>
            <a:t>:</a:t>
          </a:r>
        </a:p>
      </dgm:t>
    </dgm:pt>
    <dgm:pt modelId="{CCB7B17B-7C97-4FFE-B0A5-6961037D443B}" type="parTrans" cxnId="{71FCF7CD-3E4D-4A3C-B18F-D93791AEFC0E}">
      <dgm:prSet/>
      <dgm:spPr/>
      <dgm:t>
        <a:bodyPr/>
        <a:lstStyle/>
        <a:p>
          <a:endParaRPr lang="en-US"/>
        </a:p>
      </dgm:t>
    </dgm:pt>
    <dgm:pt modelId="{0025F1EE-9D15-48F8-9100-BCD839C219EF}" type="sibTrans" cxnId="{71FCF7CD-3E4D-4A3C-B18F-D93791AEFC0E}">
      <dgm:prSet/>
      <dgm:spPr/>
      <dgm:t>
        <a:bodyPr/>
        <a:lstStyle/>
        <a:p>
          <a:endParaRPr lang="en-US"/>
        </a:p>
      </dgm:t>
    </dgm:pt>
    <dgm:pt modelId="{2AC24122-3E3D-43A9-8B55-B6A163F6EE96}">
      <dgm:prSet/>
      <dgm:spPr/>
      <dgm:t>
        <a:bodyPr/>
        <a:lstStyle/>
        <a:p>
          <a:r>
            <a:rPr lang="en-US" dirty="0"/>
            <a:t>-</a:t>
          </a:r>
          <a:r>
            <a:rPr lang="en-US" dirty="0" err="1"/>
            <a:t>Discussione</a:t>
          </a:r>
          <a:r>
            <a:rPr lang="en-US" dirty="0"/>
            <a:t> </a:t>
          </a:r>
          <a:r>
            <a:rPr lang="en-US" dirty="0" err="1"/>
            <a:t>interdisciplinare</a:t>
          </a:r>
          <a:r>
            <a:rPr lang="en-US" dirty="0"/>
            <a:t>.</a:t>
          </a:r>
        </a:p>
      </dgm:t>
    </dgm:pt>
    <dgm:pt modelId="{4F0FEA6F-8751-4F66-843A-6637CDBD734A}" type="parTrans" cxnId="{A8F00725-582D-4A30-9801-4A02F21D9420}">
      <dgm:prSet/>
      <dgm:spPr/>
      <dgm:t>
        <a:bodyPr/>
        <a:lstStyle/>
        <a:p>
          <a:endParaRPr lang="en-US"/>
        </a:p>
      </dgm:t>
    </dgm:pt>
    <dgm:pt modelId="{B0DBFCFC-D24D-437D-8F13-3D91DA47524D}" type="sibTrans" cxnId="{A8F00725-582D-4A30-9801-4A02F21D9420}">
      <dgm:prSet/>
      <dgm:spPr/>
      <dgm:t>
        <a:bodyPr/>
        <a:lstStyle/>
        <a:p>
          <a:endParaRPr lang="en-US"/>
        </a:p>
      </dgm:t>
    </dgm:pt>
    <dgm:pt modelId="{E6B10ADC-31F9-455C-A76E-89246973F26C}">
      <dgm:prSet/>
      <dgm:spPr/>
      <dgm:t>
        <a:bodyPr/>
        <a:lstStyle/>
        <a:p>
          <a:r>
            <a:rPr lang="en-US" dirty="0"/>
            <a:t>-</a:t>
          </a:r>
          <a:r>
            <a:rPr lang="en-US" dirty="0" err="1"/>
            <a:t>Progetti</a:t>
          </a:r>
          <a:r>
            <a:rPr lang="en-US" dirty="0"/>
            <a:t> PCTO (ex </a:t>
          </a:r>
          <a:r>
            <a:rPr lang="en-US" dirty="0" err="1"/>
            <a:t>alternanza</a:t>
          </a:r>
          <a:r>
            <a:rPr lang="en-US" dirty="0"/>
            <a:t> </a:t>
          </a:r>
          <a:r>
            <a:rPr lang="en-US" dirty="0" err="1"/>
            <a:t>scuola-lavoro</a:t>
          </a:r>
          <a:r>
            <a:rPr lang="en-US" dirty="0"/>
            <a:t>).</a:t>
          </a:r>
        </a:p>
      </dgm:t>
    </dgm:pt>
    <dgm:pt modelId="{A1302AF9-5F26-4AF2-9622-88300D5CBEED}" type="parTrans" cxnId="{10627B62-5725-45D8-BBEA-66C58218ED82}">
      <dgm:prSet/>
      <dgm:spPr/>
      <dgm:t>
        <a:bodyPr/>
        <a:lstStyle/>
        <a:p>
          <a:endParaRPr lang="en-US"/>
        </a:p>
      </dgm:t>
    </dgm:pt>
    <dgm:pt modelId="{972198B0-B5BB-436E-9913-FEE2D0E566E6}" type="sibTrans" cxnId="{10627B62-5725-45D8-BBEA-66C58218ED82}">
      <dgm:prSet/>
      <dgm:spPr/>
      <dgm:t>
        <a:bodyPr/>
        <a:lstStyle/>
        <a:p>
          <a:endParaRPr lang="en-US"/>
        </a:p>
      </dgm:t>
    </dgm:pt>
    <dgm:pt modelId="{8E06976A-8173-4B21-9ED2-7488450EB405}">
      <dgm:prSet/>
      <dgm:spPr/>
      <dgm:t>
        <a:bodyPr/>
        <a:lstStyle/>
        <a:p>
          <a:r>
            <a:rPr lang="en-US" dirty="0"/>
            <a:t>-</a:t>
          </a:r>
          <a:r>
            <a:rPr lang="en-US" dirty="0" err="1"/>
            <a:t>Educazione</a:t>
          </a:r>
          <a:r>
            <a:rPr lang="en-US" dirty="0"/>
            <a:t> </a:t>
          </a:r>
          <a:r>
            <a:rPr lang="en-US" dirty="0" err="1"/>
            <a:t>civica</a:t>
          </a:r>
          <a:r>
            <a:rPr lang="en-US" dirty="0"/>
            <a:t>.</a:t>
          </a:r>
        </a:p>
      </dgm:t>
    </dgm:pt>
    <dgm:pt modelId="{601660C1-1AE2-4510-AD47-14D57CAAF96E}" type="parTrans" cxnId="{57F22281-DB27-4BE1-8753-AEB4181A859C}">
      <dgm:prSet/>
      <dgm:spPr/>
      <dgm:t>
        <a:bodyPr/>
        <a:lstStyle/>
        <a:p>
          <a:endParaRPr lang="en-US"/>
        </a:p>
      </dgm:t>
    </dgm:pt>
    <dgm:pt modelId="{E067C841-5542-488A-8C33-7BAEF73C4D4A}" type="sibTrans" cxnId="{57F22281-DB27-4BE1-8753-AEB4181A859C}">
      <dgm:prSet/>
      <dgm:spPr/>
      <dgm:t>
        <a:bodyPr/>
        <a:lstStyle/>
        <a:p>
          <a:endParaRPr lang="en-US"/>
        </a:p>
      </dgm:t>
    </dgm:pt>
    <dgm:pt modelId="{F2B4AF7F-6BF5-4AB4-BD91-F2A2D0F27042}">
      <dgm:prSet/>
      <dgm:spPr/>
      <dgm:t>
        <a:bodyPr/>
        <a:lstStyle/>
        <a:p>
          <a:r>
            <a:rPr lang="en-US"/>
            <a:t>- Riferimenti normativi:</a:t>
          </a:r>
        </a:p>
      </dgm:t>
    </dgm:pt>
    <dgm:pt modelId="{5421B17B-E6AD-4B96-838F-337B2567D515}" type="parTrans" cxnId="{2885A157-C2C3-4F21-9467-09BCDA58BB63}">
      <dgm:prSet/>
      <dgm:spPr/>
      <dgm:t>
        <a:bodyPr/>
        <a:lstStyle/>
        <a:p>
          <a:endParaRPr lang="en-US"/>
        </a:p>
      </dgm:t>
    </dgm:pt>
    <dgm:pt modelId="{A847223D-D07E-49DB-80E7-DCF277E30E31}" type="sibTrans" cxnId="{2885A157-C2C3-4F21-9467-09BCDA58BB63}">
      <dgm:prSet/>
      <dgm:spPr/>
      <dgm:t>
        <a:bodyPr/>
        <a:lstStyle/>
        <a:p>
          <a:endParaRPr lang="en-US"/>
        </a:p>
      </dgm:t>
    </dgm:pt>
    <dgm:pt modelId="{A84E9C8A-294D-4307-96FE-6BC231D5BC16}">
      <dgm:prSet/>
      <dgm:spPr/>
      <dgm:t>
        <a:bodyPr/>
        <a:lstStyle/>
        <a:p>
          <a:r>
            <a:rPr lang="en-US"/>
            <a:t>- D.Lgs. 62/2017 (riforma dell’Esame di Stato)</a:t>
          </a:r>
        </a:p>
      </dgm:t>
    </dgm:pt>
    <dgm:pt modelId="{E74B9CFB-B379-4E55-8CE6-962516924072}" type="parTrans" cxnId="{389D35E9-6037-4B8D-B3FD-7D0C897DDA09}">
      <dgm:prSet/>
      <dgm:spPr/>
      <dgm:t>
        <a:bodyPr/>
        <a:lstStyle/>
        <a:p>
          <a:endParaRPr lang="en-US"/>
        </a:p>
      </dgm:t>
    </dgm:pt>
    <dgm:pt modelId="{6C778A7F-6610-4E27-8CB9-70E57344CB3C}" type="sibTrans" cxnId="{389D35E9-6037-4B8D-B3FD-7D0C897DDA09}">
      <dgm:prSet/>
      <dgm:spPr/>
      <dgm:t>
        <a:bodyPr/>
        <a:lstStyle/>
        <a:p>
          <a:endParaRPr lang="en-US"/>
        </a:p>
      </dgm:t>
    </dgm:pt>
    <dgm:pt modelId="{8B478324-299F-4685-ABB1-D6E3FF42784C}">
      <dgm:prSet/>
      <dgm:spPr/>
      <dgm:t>
        <a:bodyPr/>
        <a:lstStyle/>
        <a:p>
          <a:r>
            <a:rPr lang="en-US"/>
            <a:t>- D.M. 1095/2019 (criteri di valutazione)</a:t>
          </a:r>
        </a:p>
      </dgm:t>
    </dgm:pt>
    <dgm:pt modelId="{BB844115-59BD-4071-A5BC-DF18BC64543E}" type="parTrans" cxnId="{1FB93ACC-16AA-481A-8FDF-421CB961AE1F}">
      <dgm:prSet/>
      <dgm:spPr/>
      <dgm:t>
        <a:bodyPr/>
        <a:lstStyle/>
        <a:p>
          <a:endParaRPr lang="en-US"/>
        </a:p>
      </dgm:t>
    </dgm:pt>
    <dgm:pt modelId="{77A6AB15-4118-4257-97E7-8C4EA1AC9F8D}" type="sibTrans" cxnId="{1FB93ACC-16AA-481A-8FDF-421CB961AE1F}">
      <dgm:prSet/>
      <dgm:spPr/>
      <dgm:t>
        <a:bodyPr/>
        <a:lstStyle/>
        <a:p>
          <a:endParaRPr lang="en-US"/>
        </a:p>
      </dgm:t>
    </dgm:pt>
    <dgm:pt modelId="{61C9A6C0-AB2D-4DAC-9D2F-AC89667E8BE8}">
      <dgm:prSet/>
      <dgm:spPr/>
      <dgm:t>
        <a:bodyPr/>
        <a:lstStyle/>
        <a:p>
          <a:r>
            <a:rPr lang="en-US"/>
            <a:t>- Ordinanze annuali MIM.</a:t>
          </a:r>
        </a:p>
      </dgm:t>
    </dgm:pt>
    <dgm:pt modelId="{4C12B182-B8E6-4BDE-BFB6-E0F54DA0165A}" type="parTrans" cxnId="{3F601EF6-1ABA-48BD-815D-66B5539E35D1}">
      <dgm:prSet/>
      <dgm:spPr/>
      <dgm:t>
        <a:bodyPr/>
        <a:lstStyle/>
        <a:p>
          <a:endParaRPr lang="en-US"/>
        </a:p>
      </dgm:t>
    </dgm:pt>
    <dgm:pt modelId="{C2FA5230-BAA7-45D9-9A80-9DA39E6646AE}" type="sibTrans" cxnId="{3F601EF6-1ABA-48BD-815D-66B5539E35D1}">
      <dgm:prSet/>
      <dgm:spPr/>
      <dgm:t>
        <a:bodyPr/>
        <a:lstStyle/>
        <a:p>
          <a:endParaRPr lang="en-US"/>
        </a:p>
      </dgm:t>
    </dgm:pt>
    <dgm:pt modelId="{D9EE5056-B641-4FB5-AF81-9D5089CC8978}" type="pres">
      <dgm:prSet presAssocID="{1D506325-B25F-48F9-AA30-C2F2B3831CF4}" presName="linear" presStyleCnt="0">
        <dgm:presLayoutVars>
          <dgm:animLvl val="lvl"/>
          <dgm:resizeHandles val="exact"/>
        </dgm:presLayoutVars>
      </dgm:prSet>
      <dgm:spPr/>
    </dgm:pt>
    <dgm:pt modelId="{05FE6F99-AC53-42ED-AE5D-E6ADB930BF15}" type="pres">
      <dgm:prSet presAssocID="{03E36DBE-DF3F-4533-B277-F24E266054FE}" presName="parentText" presStyleLbl="node1" presStyleIdx="0" presStyleCnt="10">
        <dgm:presLayoutVars>
          <dgm:chMax val="0"/>
          <dgm:bulletEnabled val="1"/>
        </dgm:presLayoutVars>
      </dgm:prSet>
      <dgm:spPr/>
    </dgm:pt>
    <dgm:pt modelId="{77936BDD-1546-446B-8667-5C6EAC733F7A}" type="pres">
      <dgm:prSet presAssocID="{CA8316CE-1C12-4E87-A38B-F346810A9085}" presName="spacer" presStyleCnt="0"/>
      <dgm:spPr/>
    </dgm:pt>
    <dgm:pt modelId="{BB6AD487-DCB6-4B2A-A229-68B3F3F51EE8}" type="pres">
      <dgm:prSet presAssocID="{61D838E4-B617-4AD6-A1BE-339350587EDB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E50A246C-BE38-4431-B6B6-7035131AECD0}" type="pres">
      <dgm:prSet presAssocID="{D2B5F203-AE71-42DE-8FF0-83DD3D892D30}" presName="spacer" presStyleCnt="0"/>
      <dgm:spPr/>
    </dgm:pt>
    <dgm:pt modelId="{68DDC00F-970A-4FE5-B840-0A4738FDBD6D}" type="pres">
      <dgm:prSet presAssocID="{9CE39F68-A080-4C23-8989-8EF384A1EA63}" presName="parentText" presStyleLbl="node1" presStyleIdx="2" presStyleCnt="10">
        <dgm:presLayoutVars>
          <dgm:chMax val="0"/>
          <dgm:bulletEnabled val="1"/>
        </dgm:presLayoutVars>
      </dgm:prSet>
      <dgm:spPr/>
    </dgm:pt>
    <dgm:pt modelId="{B3656A61-BBB5-46F0-9C0E-11E2634EDAAA}" type="pres">
      <dgm:prSet presAssocID="{0025F1EE-9D15-48F8-9100-BCD839C219EF}" presName="spacer" presStyleCnt="0"/>
      <dgm:spPr/>
    </dgm:pt>
    <dgm:pt modelId="{00EFE3D2-8747-4813-9332-0F37D224E31A}" type="pres">
      <dgm:prSet presAssocID="{2AC24122-3E3D-43A9-8B55-B6A163F6EE96}" presName="parentText" presStyleLbl="node1" presStyleIdx="3" presStyleCnt="10">
        <dgm:presLayoutVars>
          <dgm:chMax val="0"/>
          <dgm:bulletEnabled val="1"/>
        </dgm:presLayoutVars>
      </dgm:prSet>
      <dgm:spPr/>
    </dgm:pt>
    <dgm:pt modelId="{3C34499B-7255-49CB-8F8F-7F229BC3B904}" type="pres">
      <dgm:prSet presAssocID="{B0DBFCFC-D24D-437D-8F13-3D91DA47524D}" presName="spacer" presStyleCnt="0"/>
      <dgm:spPr/>
    </dgm:pt>
    <dgm:pt modelId="{F994A53A-40E9-4767-87B0-C5CD6A29FD14}" type="pres">
      <dgm:prSet presAssocID="{E6B10ADC-31F9-455C-A76E-89246973F26C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D3911ED1-D1C7-417E-A55E-DBED8B2539BF}" type="pres">
      <dgm:prSet presAssocID="{972198B0-B5BB-436E-9913-FEE2D0E566E6}" presName="spacer" presStyleCnt="0"/>
      <dgm:spPr/>
    </dgm:pt>
    <dgm:pt modelId="{6B3B154A-127C-4485-9C78-73B8A25BB9DC}" type="pres">
      <dgm:prSet presAssocID="{8E06976A-8173-4B21-9ED2-7488450EB405}" presName="parentText" presStyleLbl="node1" presStyleIdx="5" presStyleCnt="10">
        <dgm:presLayoutVars>
          <dgm:chMax val="0"/>
          <dgm:bulletEnabled val="1"/>
        </dgm:presLayoutVars>
      </dgm:prSet>
      <dgm:spPr/>
    </dgm:pt>
    <dgm:pt modelId="{B4627CF7-F04D-4377-98CC-0D971A218B3F}" type="pres">
      <dgm:prSet presAssocID="{E067C841-5542-488A-8C33-7BAEF73C4D4A}" presName="spacer" presStyleCnt="0"/>
      <dgm:spPr/>
    </dgm:pt>
    <dgm:pt modelId="{057DD6E3-28A2-46B5-8489-F8D5207B1DA7}" type="pres">
      <dgm:prSet presAssocID="{F2B4AF7F-6BF5-4AB4-BD91-F2A2D0F27042}" presName="parentText" presStyleLbl="node1" presStyleIdx="6" presStyleCnt="10">
        <dgm:presLayoutVars>
          <dgm:chMax val="0"/>
          <dgm:bulletEnabled val="1"/>
        </dgm:presLayoutVars>
      </dgm:prSet>
      <dgm:spPr/>
    </dgm:pt>
    <dgm:pt modelId="{09B109CF-6170-4A1A-99CE-A510C59A5489}" type="pres">
      <dgm:prSet presAssocID="{A847223D-D07E-49DB-80E7-DCF277E30E31}" presName="spacer" presStyleCnt="0"/>
      <dgm:spPr/>
    </dgm:pt>
    <dgm:pt modelId="{00462823-75C2-48F8-A8B7-AB73C30626B1}" type="pres">
      <dgm:prSet presAssocID="{A84E9C8A-294D-4307-96FE-6BC231D5BC16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08DA9B8D-2D87-4C24-9803-4A89790A05B1}" type="pres">
      <dgm:prSet presAssocID="{6C778A7F-6610-4E27-8CB9-70E57344CB3C}" presName="spacer" presStyleCnt="0"/>
      <dgm:spPr/>
    </dgm:pt>
    <dgm:pt modelId="{4250B842-B381-444B-BB02-C3F5CE6EC6AA}" type="pres">
      <dgm:prSet presAssocID="{8B478324-299F-4685-ABB1-D6E3FF42784C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511E77EB-69E8-4493-86DF-4FADCF4D50D5}" type="pres">
      <dgm:prSet presAssocID="{77A6AB15-4118-4257-97E7-8C4EA1AC9F8D}" presName="spacer" presStyleCnt="0"/>
      <dgm:spPr/>
    </dgm:pt>
    <dgm:pt modelId="{65F871C2-B2EA-40A4-89C6-ADA413A7BBF2}" type="pres">
      <dgm:prSet presAssocID="{61C9A6C0-AB2D-4DAC-9D2F-AC89667E8BE8}" presName="parentText" presStyleLbl="node1" presStyleIdx="9" presStyleCnt="10">
        <dgm:presLayoutVars>
          <dgm:chMax val="0"/>
          <dgm:bulletEnabled val="1"/>
        </dgm:presLayoutVars>
      </dgm:prSet>
      <dgm:spPr/>
    </dgm:pt>
  </dgm:ptLst>
  <dgm:cxnLst>
    <dgm:cxn modelId="{94F7D923-5C39-4D01-94E9-24E0855894D0}" type="presOf" srcId="{F2B4AF7F-6BF5-4AB4-BD91-F2A2D0F27042}" destId="{057DD6E3-28A2-46B5-8489-F8D5207B1DA7}" srcOrd="0" destOrd="0" presId="urn:microsoft.com/office/officeart/2005/8/layout/vList2"/>
    <dgm:cxn modelId="{A8F00725-582D-4A30-9801-4A02F21D9420}" srcId="{1D506325-B25F-48F9-AA30-C2F2B3831CF4}" destId="{2AC24122-3E3D-43A9-8B55-B6A163F6EE96}" srcOrd="3" destOrd="0" parTransId="{4F0FEA6F-8751-4F66-843A-6637CDBD734A}" sibTransId="{B0DBFCFC-D24D-437D-8F13-3D91DA47524D}"/>
    <dgm:cxn modelId="{6DE47435-A127-4B91-B445-B33B8C6A25C3}" type="presOf" srcId="{61D838E4-B617-4AD6-A1BE-339350587EDB}" destId="{BB6AD487-DCB6-4B2A-A229-68B3F3F51EE8}" srcOrd="0" destOrd="0" presId="urn:microsoft.com/office/officeart/2005/8/layout/vList2"/>
    <dgm:cxn modelId="{7D370860-CCE9-4A51-9D6B-07EF940685B0}" type="presOf" srcId="{A84E9C8A-294D-4307-96FE-6BC231D5BC16}" destId="{00462823-75C2-48F8-A8B7-AB73C30626B1}" srcOrd="0" destOrd="0" presId="urn:microsoft.com/office/officeart/2005/8/layout/vList2"/>
    <dgm:cxn modelId="{DCCDDC60-2E5B-4A8E-8117-195CDAE8C82B}" srcId="{1D506325-B25F-48F9-AA30-C2F2B3831CF4}" destId="{61D838E4-B617-4AD6-A1BE-339350587EDB}" srcOrd="1" destOrd="0" parTransId="{3063BBC7-C32C-4C84-BB24-F42C6D4CA89B}" sibTransId="{D2B5F203-AE71-42DE-8FF0-83DD3D892D30}"/>
    <dgm:cxn modelId="{10627B62-5725-45D8-BBEA-66C58218ED82}" srcId="{1D506325-B25F-48F9-AA30-C2F2B3831CF4}" destId="{E6B10ADC-31F9-455C-A76E-89246973F26C}" srcOrd="4" destOrd="0" parTransId="{A1302AF9-5F26-4AF2-9622-88300D5CBEED}" sibTransId="{972198B0-B5BB-436E-9913-FEE2D0E566E6}"/>
    <dgm:cxn modelId="{BD4BC069-13DA-4D65-86DC-33AA6DFC589F}" type="presOf" srcId="{E6B10ADC-31F9-455C-A76E-89246973F26C}" destId="{F994A53A-40E9-4767-87B0-C5CD6A29FD14}" srcOrd="0" destOrd="0" presId="urn:microsoft.com/office/officeart/2005/8/layout/vList2"/>
    <dgm:cxn modelId="{7E99B24B-458F-4317-A87E-5B315BF42A52}" type="presOf" srcId="{03E36DBE-DF3F-4533-B277-F24E266054FE}" destId="{05FE6F99-AC53-42ED-AE5D-E6ADB930BF15}" srcOrd="0" destOrd="0" presId="urn:microsoft.com/office/officeart/2005/8/layout/vList2"/>
    <dgm:cxn modelId="{66BABA4C-CA43-41AC-A073-BEB90C89248B}" type="presOf" srcId="{8E06976A-8173-4B21-9ED2-7488450EB405}" destId="{6B3B154A-127C-4485-9C78-73B8A25BB9DC}" srcOrd="0" destOrd="0" presId="urn:microsoft.com/office/officeart/2005/8/layout/vList2"/>
    <dgm:cxn modelId="{2885A157-C2C3-4F21-9467-09BCDA58BB63}" srcId="{1D506325-B25F-48F9-AA30-C2F2B3831CF4}" destId="{F2B4AF7F-6BF5-4AB4-BD91-F2A2D0F27042}" srcOrd="6" destOrd="0" parTransId="{5421B17B-E6AD-4B96-838F-337B2567D515}" sibTransId="{A847223D-D07E-49DB-80E7-DCF277E30E31}"/>
    <dgm:cxn modelId="{57F22281-DB27-4BE1-8753-AEB4181A859C}" srcId="{1D506325-B25F-48F9-AA30-C2F2B3831CF4}" destId="{8E06976A-8173-4B21-9ED2-7488450EB405}" srcOrd="5" destOrd="0" parTransId="{601660C1-1AE2-4510-AD47-14D57CAAF96E}" sibTransId="{E067C841-5542-488A-8C33-7BAEF73C4D4A}"/>
    <dgm:cxn modelId="{CC8FB38A-24D9-4DC8-8A3C-66B36B824B21}" type="presOf" srcId="{61C9A6C0-AB2D-4DAC-9D2F-AC89667E8BE8}" destId="{65F871C2-B2EA-40A4-89C6-ADA413A7BBF2}" srcOrd="0" destOrd="0" presId="urn:microsoft.com/office/officeart/2005/8/layout/vList2"/>
    <dgm:cxn modelId="{B091B69E-22A4-4498-A0F3-9679BECA0FC2}" type="presOf" srcId="{8B478324-299F-4685-ABB1-D6E3FF42784C}" destId="{4250B842-B381-444B-BB02-C3F5CE6EC6AA}" srcOrd="0" destOrd="0" presId="urn:microsoft.com/office/officeart/2005/8/layout/vList2"/>
    <dgm:cxn modelId="{8FBD4DA7-2570-404D-BF9D-C67B8A9D5E65}" srcId="{1D506325-B25F-48F9-AA30-C2F2B3831CF4}" destId="{03E36DBE-DF3F-4533-B277-F24E266054FE}" srcOrd="0" destOrd="0" parTransId="{344729A9-DFBB-4EA0-9BE7-49061A5BD798}" sibTransId="{CA8316CE-1C12-4E87-A38B-F346810A9085}"/>
    <dgm:cxn modelId="{18A566BA-9E11-42F6-A0B8-C7284D2F33FE}" type="presOf" srcId="{2AC24122-3E3D-43A9-8B55-B6A163F6EE96}" destId="{00EFE3D2-8747-4813-9332-0F37D224E31A}" srcOrd="0" destOrd="0" presId="urn:microsoft.com/office/officeart/2005/8/layout/vList2"/>
    <dgm:cxn modelId="{6FA1D6BA-498F-433E-9524-B0976226500B}" type="presOf" srcId="{1D506325-B25F-48F9-AA30-C2F2B3831CF4}" destId="{D9EE5056-B641-4FB5-AF81-9D5089CC8978}" srcOrd="0" destOrd="0" presId="urn:microsoft.com/office/officeart/2005/8/layout/vList2"/>
    <dgm:cxn modelId="{1FB93ACC-16AA-481A-8FDF-421CB961AE1F}" srcId="{1D506325-B25F-48F9-AA30-C2F2B3831CF4}" destId="{8B478324-299F-4685-ABB1-D6E3FF42784C}" srcOrd="8" destOrd="0" parTransId="{BB844115-59BD-4071-A5BC-DF18BC64543E}" sibTransId="{77A6AB15-4118-4257-97E7-8C4EA1AC9F8D}"/>
    <dgm:cxn modelId="{71FCF7CD-3E4D-4A3C-B18F-D93791AEFC0E}" srcId="{1D506325-B25F-48F9-AA30-C2F2B3831CF4}" destId="{9CE39F68-A080-4C23-8989-8EF384A1EA63}" srcOrd="2" destOrd="0" parTransId="{CCB7B17B-7C97-4FFE-B0A5-6961037D443B}" sibTransId="{0025F1EE-9D15-48F8-9100-BCD839C219EF}"/>
    <dgm:cxn modelId="{389D35E9-6037-4B8D-B3FD-7D0C897DDA09}" srcId="{1D506325-B25F-48F9-AA30-C2F2B3831CF4}" destId="{A84E9C8A-294D-4307-96FE-6BC231D5BC16}" srcOrd="7" destOrd="0" parTransId="{E74B9CFB-B379-4E55-8CE6-962516924072}" sibTransId="{6C778A7F-6610-4E27-8CB9-70E57344CB3C}"/>
    <dgm:cxn modelId="{3F601EF6-1ABA-48BD-815D-66B5539E35D1}" srcId="{1D506325-B25F-48F9-AA30-C2F2B3831CF4}" destId="{61C9A6C0-AB2D-4DAC-9D2F-AC89667E8BE8}" srcOrd="9" destOrd="0" parTransId="{4C12B182-B8E6-4BDE-BFB6-E0F54DA0165A}" sibTransId="{C2FA5230-BAA7-45D9-9A80-9DA39E6646AE}"/>
    <dgm:cxn modelId="{4B0DA6FA-1B24-4FA4-8B22-EA0055855737}" type="presOf" srcId="{9CE39F68-A080-4C23-8989-8EF384A1EA63}" destId="{68DDC00F-970A-4FE5-B840-0A4738FDBD6D}" srcOrd="0" destOrd="0" presId="urn:microsoft.com/office/officeart/2005/8/layout/vList2"/>
    <dgm:cxn modelId="{67941F82-28F5-423E-8DD4-748F5F1BBC5C}" type="presParOf" srcId="{D9EE5056-B641-4FB5-AF81-9D5089CC8978}" destId="{05FE6F99-AC53-42ED-AE5D-E6ADB930BF15}" srcOrd="0" destOrd="0" presId="urn:microsoft.com/office/officeart/2005/8/layout/vList2"/>
    <dgm:cxn modelId="{859595C8-B81A-4A25-A320-BE6A554023DF}" type="presParOf" srcId="{D9EE5056-B641-4FB5-AF81-9D5089CC8978}" destId="{77936BDD-1546-446B-8667-5C6EAC733F7A}" srcOrd="1" destOrd="0" presId="urn:microsoft.com/office/officeart/2005/8/layout/vList2"/>
    <dgm:cxn modelId="{8F79E699-5D3F-4717-AE6D-C400BCB17DF9}" type="presParOf" srcId="{D9EE5056-B641-4FB5-AF81-9D5089CC8978}" destId="{BB6AD487-DCB6-4B2A-A229-68B3F3F51EE8}" srcOrd="2" destOrd="0" presId="urn:microsoft.com/office/officeart/2005/8/layout/vList2"/>
    <dgm:cxn modelId="{956FEC73-56AA-4A8D-BF3A-AECBEFA310D3}" type="presParOf" srcId="{D9EE5056-B641-4FB5-AF81-9D5089CC8978}" destId="{E50A246C-BE38-4431-B6B6-7035131AECD0}" srcOrd="3" destOrd="0" presId="urn:microsoft.com/office/officeart/2005/8/layout/vList2"/>
    <dgm:cxn modelId="{3F19E6CE-3C41-4052-B08E-28CAB2210FD9}" type="presParOf" srcId="{D9EE5056-B641-4FB5-AF81-9D5089CC8978}" destId="{68DDC00F-970A-4FE5-B840-0A4738FDBD6D}" srcOrd="4" destOrd="0" presId="urn:microsoft.com/office/officeart/2005/8/layout/vList2"/>
    <dgm:cxn modelId="{55F86BCB-2A34-4B9E-A790-A68F0F72A814}" type="presParOf" srcId="{D9EE5056-B641-4FB5-AF81-9D5089CC8978}" destId="{B3656A61-BBB5-46F0-9C0E-11E2634EDAAA}" srcOrd="5" destOrd="0" presId="urn:microsoft.com/office/officeart/2005/8/layout/vList2"/>
    <dgm:cxn modelId="{E147C728-374A-4D5A-A7D7-3874C66911CF}" type="presParOf" srcId="{D9EE5056-B641-4FB5-AF81-9D5089CC8978}" destId="{00EFE3D2-8747-4813-9332-0F37D224E31A}" srcOrd="6" destOrd="0" presId="urn:microsoft.com/office/officeart/2005/8/layout/vList2"/>
    <dgm:cxn modelId="{D3B343CE-B102-44AA-AA6E-09B9489355C7}" type="presParOf" srcId="{D9EE5056-B641-4FB5-AF81-9D5089CC8978}" destId="{3C34499B-7255-49CB-8F8F-7F229BC3B904}" srcOrd="7" destOrd="0" presId="urn:microsoft.com/office/officeart/2005/8/layout/vList2"/>
    <dgm:cxn modelId="{6B82B061-B66E-41EB-A5DC-291D91205FD4}" type="presParOf" srcId="{D9EE5056-B641-4FB5-AF81-9D5089CC8978}" destId="{F994A53A-40E9-4767-87B0-C5CD6A29FD14}" srcOrd="8" destOrd="0" presId="urn:microsoft.com/office/officeart/2005/8/layout/vList2"/>
    <dgm:cxn modelId="{2BD5DBEA-30FA-45AE-8480-3E78EF975DC5}" type="presParOf" srcId="{D9EE5056-B641-4FB5-AF81-9D5089CC8978}" destId="{D3911ED1-D1C7-417E-A55E-DBED8B2539BF}" srcOrd="9" destOrd="0" presId="urn:microsoft.com/office/officeart/2005/8/layout/vList2"/>
    <dgm:cxn modelId="{6F9305E2-EDE4-4B16-A6BA-F6D3FEA35EC4}" type="presParOf" srcId="{D9EE5056-B641-4FB5-AF81-9D5089CC8978}" destId="{6B3B154A-127C-4485-9C78-73B8A25BB9DC}" srcOrd="10" destOrd="0" presId="urn:microsoft.com/office/officeart/2005/8/layout/vList2"/>
    <dgm:cxn modelId="{DC2775F4-84DB-4D1D-A21A-B2BD97F858C5}" type="presParOf" srcId="{D9EE5056-B641-4FB5-AF81-9D5089CC8978}" destId="{B4627CF7-F04D-4377-98CC-0D971A218B3F}" srcOrd="11" destOrd="0" presId="urn:microsoft.com/office/officeart/2005/8/layout/vList2"/>
    <dgm:cxn modelId="{7A370813-C13C-401B-9187-01E2B38B37D4}" type="presParOf" srcId="{D9EE5056-B641-4FB5-AF81-9D5089CC8978}" destId="{057DD6E3-28A2-46B5-8489-F8D5207B1DA7}" srcOrd="12" destOrd="0" presId="urn:microsoft.com/office/officeart/2005/8/layout/vList2"/>
    <dgm:cxn modelId="{D90DEF9B-511F-4EE8-97B8-9DDB934DC4A7}" type="presParOf" srcId="{D9EE5056-B641-4FB5-AF81-9D5089CC8978}" destId="{09B109CF-6170-4A1A-99CE-A510C59A5489}" srcOrd="13" destOrd="0" presId="urn:microsoft.com/office/officeart/2005/8/layout/vList2"/>
    <dgm:cxn modelId="{69FAE6ED-DA3E-479E-A25D-A67208D99C19}" type="presParOf" srcId="{D9EE5056-B641-4FB5-AF81-9D5089CC8978}" destId="{00462823-75C2-48F8-A8B7-AB73C30626B1}" srcOrd="14" destOrd="0" presId="urn:microsoft.com/office/officeart/2005/8/layout/vList2"/>
    <dgm:cxn modelId="{67AC6C7F-80AA-4C24-9E94-9A079448D8D4}" type="presParOf" srcId="{D9EE5056-B641-4FB5-AF81-9D5089CC8978}" destId="{08DA9B8D-2D87-4C24-9803-4A89790A05B1}" srcOrd="15" destOrd="0" presId="urn:microsoft.com/office/officeart/2005/8/layout/vList2"/>
    <dgm:cxn modelId="{2A6B15C1-694C-4376-BCD1-FDEBD02C6089}" type="presParOf" srcId="{D9EE5056-B641-4FB5-AF81-9D5089CC8978}" destId="{4250B842-B381-444B-BB02-C3F5CE6EC6AA}" srcOrd="16" destOrd="0" presId="urn:microsoft.com/office/officeart/2005/8/layout/vList2"/>
    <dgm:cxn modelId="{5A9F6173-75AE-4C05-BB1F-F469F6B7EB45}" type="presParOf" srcId="{D9EE5056-B641-4FB5-AF81-9D5089CC8978}" destId="{511E77EB-69E8-4493-86DF-4FADCF4D50D5}" srcOrd="17" destOrd="0" presId="urn:microsoft.com/office/officeart/2005/8/layout/vList2"/>
    <dgm:cxn modelId="{2B057C84-7183-43D9-A243-70D242AE0373}" type="presParOf" srcId="{D9EE5056-B641-4FB5-AF81-9D5089CC8978}" destId="{65F871C2-B2EA-40A4-89C6-ADA413A7BBF2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F01177A-D45B-43A3-B6D2-42F809CC64D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3EF8979-130A-4182-8447-B1C6CBFF00B3}">
      <dgm:prSet/>
      <dgm:spPr/>
      <dgm:t>
        <a:bodyPr/>
        <a:lstStyle/>
        <a:p>
          <a:r>
            <a:rPr lang="en-US" dirty="0"/>
            <a:t>Voto in </a:t>
          </a:r>
          <a:r>
            <a:rPr lang="en-US" dirty="0" err="1"/>
            <a:t>centesimi</a:t>
          </a:r>
          <a:r>
            <a:rPr lang="en-US" dirty="0"/>
            <a:t>:</a:t>
          </a:r>
        </a:p>
      </dgm:t>
    </dgm:pt>
    <dgm:pt modelId="{C69991C7-5226-4637-AB31-57BE3627BC52}" type="parTrans" cxnId="{1018AC7B-D028-4488-A209-786D469DA0D9}">
      <dgm:prSet/>
      <dgm:spPr/>
      <dgm:t>
        <a:bodyPr/>
        <a:lstStyle/>
        <a:p>
          <a:endParaRPr lang="en-US"/>
        </a:p>
      </dgm:t>
    </dgm:pt>
    <dgm:pt modelId="{934FDCF2-34F4-429B-A917-6BE601B6E67E}" type="sibTrans" cxnId="{1018AC7B-D028-4488-A209-786D469DA0D9}">
      <dgm:prSet/>
      <dgm:spPr/>
      <dgm:t>
        <a:bodyPr/>
        <a:lstStyle/>
        <a:p>
          <a:endParaRPr lang="en-US"/>
        </a:p>
      </dgm:t>
    </dgm:pt>
    <dgm:pt modelId="{243CC42E-F053-497B-A839-1FF8C8891B86}">
      <dgm:prSet/>
      <dgm:spPr/>
      <dgm:t>
        <a:bodyPr/>
        <a:lstStyle/>
        <a:p>
          <a:r>
            <a:rPr lang="en-US"/>
            <a:t>- 60-100 punti (100 con lode per eccellenza).</a:t>
          </a:r>
        </a:p>
      </dgm:t>
    </dgm:pt>
    <dgm:pt modelId="{1F0EC753-EA26-468D-9100-02073F4003F4}" type="parTrans" cxnId="{7D6EB5D5-A327-4223-9FEF-79076ACAB9B7}">
      <dgm:prSet/>
      <dgm:spPr/>
      <dgm:t>
        <a:bodyPr/>
        <a:lstStyle/>
        <a:p>
          <a:endParaRPr lang="en-US"/>
        </a:p>
      </dgm:t>
    </dgm:pt>
    <dgm:pt modelId="{2A5C1963-D190-47DD-AAB2-0975DF87364E}" type="sibTrans" cxnId="{7D6EB5D5-A327-4223-9FEF-79076ACAB9B7}">
      <dgm:prSet/>
      <dgm:spPr/>
      <dgm:t>
        <a:bodyPr/>
        <a:lstStyle/>
        <a:p>
          <a:endParaRPr lang="en-US"/>
        </a:p>
      </dgm:t>
    </dgm:pt>
    <dgm:pt modelId="{830F88E6-B51E-4C6C-913C-B78B9CB88D18}">
      <dgm:prSet/>
      <dgm:spPr/>
      <dgm:t>
        <a:bodyPr/>
        <a:lstStyle/>
        <a:p>
          <a:r>
            <a:rPr lang="en-US" dirty="0"/>
            <a:t>- Max 5 </a:t>
          </a:r>
          <a:r>
            <a:rPr lang="en-US" dirty="0" err="1"/>
            <a:t>punti</a:t>
          </a:r>
          <a:r>
            <a:rPr lang="en-US" dirty="0"/>
            <a:t> bonus </a:t>
          </a:r>
          <a:r>
            <a:rPr lang="en-US" dirty="0" err="1"/>
            <a:t>assegnabili</a:t>
          </a:r>
          <a:r>
            <a:rPr lang="en-US" dirty="0"/>
            <a:t> </a:t>
          </a:r>
          <a:r>
            <a:rPr lang="en-US" dirty="0" err="1"/>
            <a:t>dalla</a:t>
          </a:r>
          <a:r>
            <a:rPr lang="en-US" dirty="0"/>
            <a:t> </a:t>
          </a:r>
          <a:r>
            <a:rPr lang="en-US" dirty="0" err="1"/>
            <a:t>Commissione</a:t>
          </a:r>
          <a:r>
            <a:rPr lang="en-US" dirty="0"/>
            <a:t>.</a:t>
          </a:r>
        </a:p>
      </dgm:t>
    </dgm:pt>
    <dgm:pt modelId="{2961E3DC-7B18-4359-BBBC-4EFC49F5CB55}" type="parTrans" cxnId="{EC16AF4E-850F-4B46-8DD0-88458A8BF621}">
      <dgm:prSet/>
      <dgm:spPr/>
      <dgm:t>
        <a:bodyPr/>
        <a:lstStyle/>
        <a:p>
          <a:endParaRPr lang="en-US"/>
        </a:p>
      </dgm:t>
    </dgm:pt>
    <dgm:pt modelId="{A095A67C-9B22-4A2A-8998-FBF71A58C082}" type="sibTrans" cxnId="{EC16AF4E-850F-4B46-8DD0-88458A8BF621}">
      <dgm:prSet/>
      <dgm:spPr/>
      <dgm:t>
        <a:bodyPr/>
        <a:lstStyle/>
        <a:p>
          <a:endParaRPr lang="en-US"/>
        </a:p>
      </dgm:t>
    </dgm:pt>
    <dgm:pt modelId="{44FBC94F-9EB1-4496-AA7B-F442E84BB77A}">
      <dgm:prSet/>
      <dgm:spPr/>
      <dgm:t>
        <a:bodyPr/>
        <a:lstStyle/>
        <a:p>
          <a:r>
            <a:rPr lang="en-US" dirty="0"/>
            <a:t>- Credito </a:t>
          </a:r>
          <a:r>
            <a:rPr lang="en-US" dirty="0" err="1"/>
            <a:t>scolastico</a:t>
          </a:r>
          <a:endParaRPr lang="en-US" dirty="0"/>
        </a:p>
      </dgm:t>
    </dgm:pt>
    <dgm:pt modelId="{0CD09D4A-CF55-48ED-A228-8003121F08B9}" type="parTrans" cxnId="{D43C689E-9450-41A8-8AF5-E654F0D7A5DF}">
      <dgm:prSet/>
      <dgm:spPr/>
      <dgm:t>
        <a:bodyPr/>
        <a:lstStyle/>
        <a:p>
          <a:endParaRPr lang="en-US"/>
        </a:p>
      </dgm:t>
    </dgm:pt>
    <dgm:pt modelId="{D3DF5FBE-7A7A-4A1C-9159-A33AE7331DF3}" type="sibTrans" cxnId="{D43C689E-9450-41A8-8AF5-E654F0D7A5DF}">
      <dgm:prSet/>
      <dgm:spPr/>
      <dgm:t>
        <a:bodyPr/>
        <a:lstStyle/>
        <a:p>
          <a:endParaRPr lang="en-US"/>
        </a:p>
      </dgm:t>
    </dgm:pt>
    <dgm:pt modelId="{F59C9EA1-2087-4175-A91E-EF2DCBD808C3}">
      <dgm:prSet/>
      <dgm:spPr/>
      <dgm:t>
        <a:bodyPr/>
        <a:lstStyle/>
        <a:p>
          <a:r>
            <a:rPr lang="en-US"/>
            <a:t>- Riferimenti normativi:</a:t>
          </a:r>
        </a:p>
      </dgm:t>
    </dgm:pt>
    <dgm:pt modelId="{47261971-6C44-4C16-9375-855FA1A552BB}" type="parTrans" cxnId="{44BDB5E6-0CC0-469F-BF62-E9E3BF880710}">
      <dgm:prSet/>
      <dgm:spPr/>
      <dgm:t>
        <a:bodyPr/>
        <a:lstStyle/>
        <a:p>
          <a:endParaRPr lang="en-US"/>
        </a:p>
      </dgm:t>
    </dgm:pt>
    <dgm:pt modelId="{2BD34DAB-C117-4B66-A2EF-D0311FCB160A}" type="sibTrans" cxnId="{44BDB5E6-0CC0-469F-BF62-E9E3BF880710}">
      <dgm:prSet/>
      <dgm:spPr/>
      <dgm:t>
        <a:bodyPr/>
        <a:lstStyle/>
        <a:p>
          <a:endParaRPr lang="en-US"/>
        </a:p>
      </dgm:t>
    </dgm:pt>
    <dgm:pt modelId="{5663C3B9-D4A2-4B38-B7F4-73F198F49287}">
      <dgm:prSet/>
      <dgm:spPr/>
      <dgm:t>
        <a:bodyPr/>
        <a:lstStyle/>
        <a:p>
          <a:r>
            <a:rPr lang="en-US"/>
            <a:t>- D.Lgs. 62/2017</a:t>
          </a:r>
        </a:p>
      </dgm:t>
    </dgm:pt>
    <dgm:pt modelId="{C660DE14-68E0-4255-83DA-CA9F8535EFEC}" type="parTrans" cxnId="{C4FF0BFB-7E77-48E9-92ED-46C05E839C5E}">
      <dgm:prSet/>
      <dgm:spPr/>
      <dgm:t>
        <a:bodyPr/>
        <a:lstStyle/>
        <a:p>
          <a:endParaRPr lang="en-US"/>
        </a:p>
      </dgm:t>
    </dgm:pt>
    <dgm:pt modelId="{D717E3EC-D7BA-4A66-9D83-EC18A397E9FE}" type="sibTrans" cxnId="{C4FF0BFB-7E77-48E9-92ED-46C05E839C5E}">
      <dgm:prSet/>
      <dgm:spPr/>
      <dgm:t>
        <a:bodyPr/>
        <a:lstStyle/>
        <a:p>
          <a:endParaRPr lang="en-US"/>
        </a:p>
      </dgm:t>
    </dgm:pt>
    <dgm:pt modelId="{8F9218F5-53DF-430D-8AF8-49DB2150FB4B}" type="pres">
      <dgm:prSet presAssocID="{BF01177A-D45B-43A3-B6D2-42F809CC64D5}" presName="linear" presStyleCnt="0">
        <dgm:presLayoutVars>
          <dgm:animLvl val="lvl"/>
          <dgm:resizeHandles val="exact"/>
        </dgm:presLayoutVars>
      </dgm:prSet>
      <dgm:spPr/>
    </dgm:pt>
    <dgm:pt modelId="{FEDAC893-2905-4B44-9775-3DCDEB7F4AB8}" type="pres">
      <dgm:prSet presAssocID="{C3EF8979-130A-4182-8447-B1C6CBFF00B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357982F1-9EF2-47AF-ADD8-D4E8563784D9}" type="pres">
      <dgm:prSet presAssocID="{934FDCF2-34F4-429B-A917-6BE601B6E67E}" presName="spacer" presStyleCnt="0"/>
      <dgm:spPr/>
    </dgm:pt>
    <dgm:pt modelId="{38465038-F1ED-4CAC-AC11-D4042805BDF8}" type="pres">
      <dgm:prSet presAssocID="{243CC42E-F053-497B-A839-1FF8C8891B86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FC1B80CF-C4E5-45DF-BB44-56DC47BD7835}" type="pres">
      <dgm:prSet presAssocID="{2A5C1963-D190-47DD-AAB2-0975DF87364E}" presName="spacer" presStyleCnt="0"/>
      <dgm:spPr/>
    </dgm:pt>
    <dgm:pt modelId="{233D5A41-36BC-4AB2-8E95-FFF91A44E0DF}" type="pres">
      <dgm:prSet presAssocID="{830F88E6-B51E-4C6C-913C-B78B9CB88D18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57F9707-70F4-4D56-92F9-3318250A6555}" type="pres">
      <dgm:prSet presAssocID="{A095A67C-9B22-4A2A-8998-FBF71A58C082}" presName="spacer" presStyleCnt="0"/>
      <dgm:spPr/>
    </dgm:pt>
    <dgm:pt modelId="{E0FD2335-4B6B-4156-AD35-31ED663ECE7F}" type="pres">
      <dgm:prSet presAssocID="{44FBC94F-9EB1-4496-AA7B-F442E84BB77A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568C1F2-2362-4D0C-890C-A9436E3FAA1F}" type="pres">
      <dgm:prSet presAssocID="{D3DF5FBE-7A7A-4A1C-9159-A33AE7331DF3}" presName="spacer" presStyleCnt="0"/>
      <dgm:spPr/>
    </dgm:pt>
    <dgm:pt modelId="{C6F81401-C77C-4487-8124-E8993E9F1AFA}" type="pres">
      <dgm:prSet presAssocID="{F59C9EA1-2087-4175-A91E-EF2DCBD808C3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E44972A-D18F-4DFF-9DFE-202AF0473C4B}" type="pres">
      <dgm:prSet presAssocID="{2BD34DAB-C117-4B66-A2EF-D0311FCB160A}" presName="spacer" presStyleCnt="0"/>
      <dgm:spPr/>
    </dgm:pt>
    <dgm:pt modelId="{369DCE63-23CA-4303-8CA5-C85A80D57A40}" type="pres">
      <dgm:prSet presAssocID="{5663C3B9-D4A2-4B38-B7F4-73F198F49287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38CB2003-B880-48A4-AADD-3877C0B46709}" type="presOf" srcId="{C3EF8979-130A-4182-8447-B1C6CBFF00B3}" destId="{FEDAC893-2905-4B44-9775-3DCDEB7F4AB8}" srcOrd="0" destOrd="0" presId="urn:microsoft.com/office/officeart/2005/8/layout/vList2"/>
    <dgm:cxn modelId="{FC7C2427-39AF-4270-B4EC-EE852699FF1D}" type="presOf" srcId="{44FBC94F-9EB1-4496-AA7B-F442E84BB77A}" destId="{E0FD2335-4B6B-4156-AD35-31ED663ECE7F}" srcOrd="0" destOrd="0" presId="urn:microsoft.com/office/officeart/2005/8/layout/vList2"/>
    <dgm:cxn modelId="{85025B35-0353-4137-92D0-4460141B9AD1}" type="presOf" srcId="{830F88E6-B51E-4C6C-913C-B78B9CB88D18}" destId="{233D5A41-36BC-4AB2-8E95-FFF91A44E0DF}" srcOrd="0" destOrd="0" presId="urn:microsoft.com/office/officeart/2005/8/layout/vList2"/>
    <dgm:cxn modelId="{EC16AF4E-850F-4B46-8DD0-88458A8BF621}" srcId="{BF01177A-D45B-43A3-B6D2-42F809CC64D5}" destId="{830F88E6-B51E-4C6C-913C-B78B9CB88D18}" srcOrd="2" destOrd="0" parTransId="{2961E3DC-7B18-4359-BBBC-4EFC49F5CB55}" sibTransId="{A095A67C-9B22-4A2A-8998-FBF71A58C082}"/>
    <dgm:cxn modelId="{5C26005A-0C24-4B76-B067-F238CBD9747C}" type="presOf" srcId="{5663C3B9-D4A2-4B38-B7F4-73F198F49287}" destId="{369DCE63-23CA-4303-8CA5-C85A80D57A40}" srcOrd="0" destOrd="0" presId="urn:microsoft.com/office/officeart/2005/8/layout/vList2"/>
    <dgm:cxn modelId="{1018AC7B-D028-4488-A209-786D469DA0D9}" srcId="{BF01177A-D45B-43A3-B6D2-42F809CC64D5}" destId="{C3EF8979-130A-4182-8447-B1C6CBFF00B3}" srcOrd="0" destOrd="0" parTransId="{C69991C7-5226-4637-AB31-57BE3627BC52}" sibTransId="{934FDCF2-34F4-429B-A917-6BE601B6E67E}"/>
    <dgm:cxn modelId="{D43C689E-9450-41A8-8AF5-E654F0D7A5DF}" srcId="{BF01177A-D45B-43A3-B6D2-42F809CC64D5}" destId="{44FBC94F-9EB1-4496-AA7B-F442E84BB77A}" srcOrd="3" destOrd="0" parTransId="{0CD09D4A-CF55-48ED-A228-8003121F08B9}" sibTransId="{D3DF5FBE-7A7A-4A1C-9159-A33AE7331DF3}"/>
    <dgm:cxn modelId="{18B20ABC-A42A-4642-B38D-7203991ECF03}" type="presOf" srcId="{F59C9EA1-2087-4175-A91E-EF2DCBD808C3}" destId="{C6F81401-C77C-4487-8124-E8993E9F1AFA}" srcOrd="0" destOrd="0" presId="urn:microsoft.com/office/officeart/2005/8/layout/vList2"/>
    <dgm:cxn modelId="{7D6EB5D5-A327-4223-9FEF-79076ACAB9B7}" srcId="{BF01177A-D45B-43A3-B6D2-42F809CC64D5}" destId="{243CC42E-F053-497B-A839-1FF8C8891B86}" srcOrd="1" destOrd="0" parTransId="{1F0EC753-EA26-468D-9100-02073F4003F4}" sibTransId="{2A5C1963-D190-47DD-AAB2-0975DF87364E}"/>
    <dgm:cxn modelId="{4432CCD8-F995-459C-ABFF-5FBE1052A34D}" type="presOf" srcId="{BF01177A-D45B-43A3-B6D2-42F809CC64D5}" destId="{8F9218F5-53DF-430D-8AF8-49DB2150FB4B}" srcOrd="0" destOrd="0" presId="urn:microsoft.com/office/officeart/2005/8/layout/vList2"/>
    <dgm:cxn modelId="{44BDB5E6-0CC0-469F-BF62-E9E3BF880710}" srcId="{BF01177A-D45B-43A3-B6D2-42F809CC64D5}" destId="{F59C9EA1-2087-4175-A91E-EF2DCBD808C3}" srcOrd="4" destOrd="0" parTransId="{47261971-6C44-4C16-9375-855FA1A552BB}" sibTransId="{2BD34DAB-C117-4B66-A2EF-D0311FCB160A}"/>
    <dgm:cxn modelId="{C4FF0BFB-7E77-48E9-92ED-46C05E839C5E}" srcId="{BF01177A-D45B-43A3-B6D2-42F809CC64D5}" destId="{5663C3B9-D4A2-4B38-B7F4-73F198F49287}" srcOrd="5" destOrd="0" parTransId="{C660DE14-68E0-4255-83DA-CA9F8535EFEC}" sibTransId="{D717E3EC-D7BA-4A66-9D83-EC18A397E9FE}"/>
    <dgm:cxn modelId="{1621A7FF-56ED-443D-995D-4DD277DFFD58}" type="presOf" srcId="{243CC42E-F053-497B-A839-1FF8C8891B86}" destId="{38465038-F1ED-4CAC-AC11-D4042805BDF8}" srcOrd="0" destOrd="0" presId="urn:microsoft.com/office/officeart/2005/8/layout/vList2"/>
    <dgm:cxn modelId="{7D6D6189-4687-4E4B-A7AE-D3CBFB82D713}" type="presParOf" srcId="{8F9218F5-53DF-430D-8AF8-49DB2150FB4B}" destId="{FEDAC893-2905-4B44-9775-3DCDEB7F4AB8}" srcOrd="0" destOrd="0" presId="urn:microsoft.com/office/officeart/2005/8/layout/vList2"/>
    <dgm:cxn modelId="{280ECB8D-66A6-4270-AA48-2DE2C1879FED}" type="presParOf" srcId="{8F9218F5-53DF-430D-8AF8-49DB2150FB4B}" destId="{357982F1-9EF2-47AF-ADD8-D4E8563784D9}" srcOrd="1" destOrd="0" presId="urn:microsoft.com/office/officeart/2005/8/layout/vList2"/>
    <dgm:cxn modelId="{51A46715-A4CD-4D8B-8F22-FE772ADFBB98}" type="presParOf" srcId="{8F9218F5-53DF-430D-8AF8-49DB2150FB4B}" destId="{38465038-F1ED-4CAC-AC11-D4042805BDF8}" srcOrd="2" destOrd="0" presId="urn:microsoft.com/office/officeart/2005/8/layout/vList2"/>
    <dgm:cxn modelId="{9D70EB9C-229A-4080-91B0-61794B90584D}" type="presParOf" srcId="{8F9218F5-53DF-430D-8AF8-49DB2150FB4B}" destId="{FC1B80CF-C4E5-45DF-BB44-56DC47BD7835}" srcOrd="3" destOrd="0" presId="urn:microsoft.com/office/officeart/2005/8/layout/vList2"/>
    <dgm:cxn modelId="{C4F61905-4F96-45FA-A976-6E63CE3E5745}" type="presParOf" srcId="{8F9218F5-53DF-430D-8AF8-49DB2150FB4B}" destId="{233D5A41-36BC-4AB2-8E95-FFF91A44E0DF}" srcOrd="4" destOrd="0" presId="urn:microsoft.com/office/officeart/2005/8/layout/vList2"/>
    <dgm:cxn modelId="{218D5DF5-A515-427D-ADE5-192BADCB07BF}" type="presParOf" srcId="{8F9218F5-53DF-430D-8AF8-49DB2150FB4B}" destId="{857F9707-70F4-4D56-92F9-3318250A6555}" srcOrd="5" destOrd="0" presId="urn:microsoft.com/office/officeart/2005/8/layout/vList2"/>
    <dgm:cxn modelId="{5C67B73F-C254-434A-ACC3-39BA7A1FD6B1}" type="presParOf" srcId="{8F9218F5-53DF-430D-8AF8-49DB2150FB4B}" destId="{E0FD2335-4B6B-4156-AD35-31ED663ECE7F}" srcOrd="6" destOrd="0" presId="urn:microsoft.com/office/officeart/2005/8/layout/vList2"/>
    <dgm:cxn modelId="{986FFD6E-7D8D-4842-9337-E370CDCA4AA4}" type="presParOf" srcId="{8F9218F5-53DF-430D-8AF8-49DB2150FB4B}" destId="{D568C1F2-2362-4D0C-890C-A9436E3FAA1F}" srcOrd="7" destOrd="0" presId="urn:microsoft.com/office/officeart/2005/8/layout/vList2"/>
    <dgm:cxn modelId="{EA065C03-3664-4014-A006-3DA6D0AD6432}" type="presParOf" srcId="{8F9218F5-53DF-430D-8AF8-49DB2150FB4B}" destId="{C6F81401-C77C-4487-8124-E8993E9F1AFA}" srcOrd="8" destOrd="0" presId="urn:microsoft.com/office/officeart/2005/8/layout/vList2"/>
    <dgm:cxn modelId="{D5BAE139-7717-441C-810E-E10B887AA905}" type="presParOf" srcId="{8F9218F5-53DF-430D-8AF8-49DB2150FB4B}" destId="{8E44972A-D18F-4DFF-9DFE-202AF0473C4B}" srcOrd="9" destOrd="0" presId="urn:microsoft.com/office/officeart/2005/8/layout/vList2"/>
    <dgm:cxn modelId="{44A339A9-78C3-4F19-8BB2-CABF14AE9BC7}" type="presParOf" srcId="{8F9218F5-53DF-430D-8AF8-49DB2150FB4B}" destId="{369DCE63-23CA-4303-8CA5-C85A80D57A4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F46F312-729C-473D-ABAD-DC7106DDDC8A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B8F96EE-5100-4593-9C90-E142D31F984A}">
      <dgm:prSet/>
      <dgm:spPr/>
      <dgm:t>
        <a:bodyPr/>
        <a:lstStyle/>
        <a:p>
          <a:r>
            <a:rPr lang="en-US"/>
            <a:t>- L’ordinamento della scuola secondaria è articolato per offrire diverse opportunità formative.</a:t>
          </a:r>
        </a:p>
      </dgm:t>
    </dgm:pt>
    <dgm:pt modelId="{73900A4F-34DC-4BB5-97B6-6F1599AB4D6E}" type="parTrans" cxnId="{261E2397-4604-4654-A577-B26AF3123B79}">
      <dgm:prSet/>
      <dgm:spPr/>
      <dgm:t>
        <a:bodyPr/>
        <a:lstStyle/>
        <a:p>
          <a:endParaRPr lang="en-US"/>
        </a:p>
      </dgm:t>
    </dgm:pt>
    <dgm:pt modelId="{D14E2572-05B4-4908-87C5-54A10B137D1A}" type="sibTrans" cxnId="{261E2397-4604-4654-A577-B26AF3123B79}">
      <dgm:prSet/>
      <dgm:spPr/>
      <dgm:t>
        <a:bodyPr/>
        <a:lstStyle/>
        <a:p>
          <a:endParaRPr lang="en-US"/>
        </a:p>
      </dgm:t>
    </dgm:pt>
    <dgm:pt modelId="{3DC4F37F-36EB-454B-93B4-39742AF0DDCD}">
      <dgm:prSet/>
      <dgm:spPr/>
      <dgm:t>
        <a:bodyPr/>
        <a:lstStyle/>
        <a:p>
          <a:r>
            <a:rPr lang="en-US"/>
            <a:t>- Gli esami di idoneità e integrativi permettono il passaggio tra percorsi con garanzia di continuità formativa.</a:t>
          </a:r>
        </a:p>
      </dgm:t>
    </dgm:pt>
    <dgm:pt modelId="{66EC2FD0-DDF7-4285-BDD1-4E7DE8317DE9}" type="parTrans" cxnId="{F946C100-3763-4871-A75E-90C64017C9BB}">
      <dgm:prSet/>
      <dgm:spPr/>
      <dgm:t>
        <a:bodyPr/>
        <a:lstStyle/>
        <a:p>
          <a:endParaRPr lang="en-US"/>
        </a:p>
      </dgm:t>
    </dgm:pt>
    <dgm:pt modelId="{37FFA341-77E5-478C-B51D-018C0926FF8E}" type="sibTrans" cxnId="{F946C100-3763-4871-A75E-90C64017C9BB}">
      <dgm:prSet/>
      <dgm:spPr/>
      <dgm:t>
        <a:bodyPr/>
        <a:lstStyle/>
        <a:p>
          <a:endParaRPr lang="en-US"/>
        </a:p>
      </dgm:t>
    </dgm:pt>
    <dgm:pt modelId="{3228EE74-2826-4B05-A70F-C93F92D4EE1E}">
      <dgm:prSet/>
      <dgm:spPr/>
      <dgm:t>
        <a:bodyPr/>
        <a:lstStyle/>
        <a:p>
          <a:r>
            <a:rPr lang="en-US"/>
            <a:t>- La filiera tecnico-professionale e la formazione professionale offrono sbocchi lavorativi rapidi.</a:t>
          </a:r>
        </a:p>
      </dgm:t>
    </dgm:pt>
    <dgm:pt modelId="{5F73FAB5-45F8-41E2-8239-2BA56DBDCD94}" type="parTrans" cxnId="{89F192D0-E7C8-491F-9251-6A386EA87AE2}">
      <dgm:prSet/>
      <dgm:spPr/>
      <dgm:t>
        <a:bodyPr/>
        <a:lstStyle/>
        <a:p>
          <a:endParaRPr lang="en-US"/>
        </a:p>
      </dgm:t>
    </dgm:pt>
    <dgm:pt modelId="{434FD779-53AD-4A45-B8C8-BBA2CC06039D}" type="sibTrans" cxnId="{89F192D0-E7C8-491F-9251-6A386EA87AE2}">
      <dgm:prSet/>
      <dgm:spPr/>
      <dgm:t>
        <a:bodyPr/>
        <a:lstStyle/>
        <a:p>
          <a:endParaRPr lang="en-US"/>
        </a:p>
      </dgm:t>
    </dgm:pt>
    <dgm:pt modelId="{73B25BD9-F867-48B4-B4FD-26379193BA34}">
      <dgm:prSet/>
      <dgm:spPr/>
      <dgm:t>
        <a:bodyPr/>
        <a:lstStyle/>
        <a:p>
          <a:r>
            <a:rPr lang="en-US"/>
            <a:t>- L’Esame di Stato certifica le competenze per l’accesso all’università o al lavoro.</a:t>
          </a:r>
        </a:p>
      </dgm:t>
    </dgm:pt>
    <dgm:pt modelId="{824FD3F0-5583-4032-B681-4E233CF5D5FE}" type="parTrans" cxnId="{334ED4FA-176F-40E2-B56E-B1CA3AD73E84}">
      <dgm:prSet/>
      <dgm:spPr/>
      <dgm:t>
        <a:bodyPr/>
        <a:lstStyle/>
        <a:p>
          <a:endParaRPr lang="en-US"/>
        </a:p>
      </dgm:t>
    </dgm:pt>
    <dgm:pt modelId="{C736E0E0-0BAE-4B41-B189-891E3A06ACDE}" type="sibTrans" cxnId="{334ED4FA-176F-40E2-B56E-B1CA3AD73E84}">
      <dgm:prSet/>
      <dgm:spPr/>
      <dgm:t>
        <a:bodyPr/>
        <a:lstStyle/>
        <a:p>
          <a:endParaRPr lang="en-US"/>
        </a:p>
      </dgm:t>
    </dgm:pt>
    <dgm:pt modelId="{40FFE679-DDAC-4B98-BFFA-24DEBEC454C7}" type="pres">
      <dgm:prSet presAssocID="{7F46F312-729C-473D-ABAD-DC7106DDDC8A}" presName="Name0" presStyleCnt="0">
        <dgm:presLayoutVars>
          <dgm:dir/>
          <dgm:animLvl val="lvl"/>
          <dgm:resizeHandles val="exact"/>
        </dgm:presLayoutVars>
      </dgm:prSet>
      <dgm:spPr/>
    </dgm:pt>
    <dgm:pt modelId="{2429B1B2-EAC9-4BEB-987C-66663263A21C}" type="pres">
      <dgm:prSet presAssocID="{73B25BD9-F867-48B4-B4FD-26379193BA34}" presName="boxAndChildren" presStyleCnt="0"/>
      <dgm:spPr/>
    </dgm:pt>
    <dgm:pt modelId="{0C1CF0AC-304F-43B9-A6E4-EFC38B590A81}" type="pres">
      <dgm:prSet presAssocID="{73B25BD9-F867-48B4-B4FD-26379193BA34}" presName="parentTextBox" presStyleLbl="node1" presStyleIdx="0" presStyleCnt="4"/>
      <dgm:spPr/>
    </dgm:pt>
    <dgm:pt modelId="{BBE8175E-1868-4835-8162-C5D02BB980D9}" type="pres">
      <dgm:prSet presAssocID="{434FD779-53AD-4A45-B8C8-BBA2CC06039D}" presName="sp" presStyleCnt="0"/>
      <dgm:spPr/>
    </dgm:pt>
    <dgm:pt modelId="{88FF6A06-04EA-4227-8E3C-EBCEA1155721}" type="pres">
      <dgm:prSet presAssocID="{3228EE74-2826-4B05-A70F-C93F92D4EE1E}" presName="arrowAndChildren" presStyleCnt="0"/>
      <dgm:spPr/>
    </dgm:pt>
    <dgm:pt modelId="{6E7B1292-991E-4F05-9B86-2C41940D352E}" type="pres">
      <dgm:prSet presAssocID="{3228EE74-2826-4B05-A70F-C93F92D4EE1E}" presName="parentTextArrow" presStyleLbl="node1" presStyleIdx="1" presStyleCnt="4"/>
      <dgm:spPr/>
    </dgm:pt>
    <dgm:pt modelId="{C8A67969-CD87-4326-9A23-DED1413F2CD3}" type="pres">
      <dgm:prSet presAssocID="{37FFA341-77E5-478C-B51D-018C0926FF8E}" presName="sp" presStyleCnt="0"/>
      <dgm:spPr/>
    </dgm:pt>
    <dgm:pt modelId="{7DF1AB66-1385-4DAF-A05A-1F9A609E1CC0}" type="pres">
      <dgm:prSet presAssocID="{3DC4F37F-36EB-454B-93B4-39742AF0DDCD}" presName="arrowAndChildren" presStyleCnt="0"/>
      <dgm:spPr/>
    </dgm:pt>
    <dgm:pt modelId="{B461118E-9237-405E-838B-6007D0207640}" type="pres">
      <dgm:prSet presAssocID="{3DC4F37F-36EB-454B-93B4-39742AF0DDCD}" presName="parentTextArrow" presStyleLbl="node1" presStyleIdx="2" presStyleCnt="4"/>
      <dgm:spPr/>
    </dgm:pt>
    <dgm:pt modelId="{6C89AA06-94A6-4D68-8A1F-9FD6AFAA3AE4}" type="pres">
      <dgm:prSet presAssocID="{D14E2572-05B4-4908-87C5-54A10B137D1A}" presName="sp" presStyleCnt="0"/>
      <dgm:spPr/>
    </dgm:pt>
    <dgm:pt modelId="{0A43D107-59D2-497B-95D8-73C6B80D2BCC}" type="pres">
      <dgm:prSet presAssocID="{FB8F96EE-5100-4593-9C90-E142D31F984A}" presName="arrowAndChildren" presStyleCnt="0"/>
      <dgm:spPr/>
    </dgm:pt>
    <dgm:pt modelId="{094E4BDB-B732-49DD-8837-7E9A87468FCD}" type="pres">
      <dgm:prSet presAssocID="{FB8F96EE-5100-4593-9C90-E142D31F984A}" presName="parentTextArrow" presStyleLbl="node1" presStyleIdx="3" presStyleCnt="4"/>
      <dgm:spPr/>
    </dgm:pt>
  </dgm:ptLst>
  <dgm:cxnLst>
    <dgm:cxn modelId="{F946C100-3763-4871-A75E-90C64017C9BB}" srcId="{7F46F312-729C-473D-ABAD-DC7106DDDC8A}" destId="{3DC4F37F-36EB-454B-93B4-39742AF0DDCD}" srcOrd="1" destOrd="0" parTransId="{66EC2FD0-DDF7-4285-BDD1-4E7DE8317DE9}" sibTransId="{37FFA341-77E5-478C-B51D-018C0926FF8E}"/>
    <dgm:cxn modelId="{7383E766-FB6A-483C-B2AA-C4C49B6E97F8}" type="presOf" srcId="{3228EE74-2826-4B05-A70F-C93F92D4EE1E}" destId="{6E7B1292-991E-4F05-9B86-2C41940D352E}" srcOrd="0" destOrd="0" presId="urn:microsoft.com/office/officeart/2005/8/layout/process4"/>
    <dgm:cxn modelId="{060E116B-1D8A-41F5-8EB6-19B842D076B8}" type="presOf" srcId="{3DC4F37F-36EB-454B-93B4-39742AF0DDCD}" destId="{B461118E-9237-405E-838B-6007D0207640}" srcOrd="0" destOrd="0" presId="urn:microsoft.com/office/officeart/2005/8/layout/process4"/>
    <dgm:cxn modelId="{73C82D6E-4A99-4276-B931-89CFC5F4B030}" type="presOf" srcId="{FB8F96EE-5100-4593-9C90-E142D31F984A}" destId="{094E4BDB-B732-49DD-8837-7E9A87468FCD}" srcOrd="0" destOrd="0" presId="urn:microsoft.com/office/officeart/2005/8/layout/process4"/>
    <dgm:cxn modelId="{261E2397-4604-4654-A577-B26AF3123B79}" srcId="{7F46F312-729C-473D-ABAD-DC7106DDDC8A}" destId="{FB8F96EE-5100-4593-9C90-E142D31F984A}" srcOrd="0" destOrd="0" parTransId="{73900A4F-34DC-4BB5-97B6-6F1599AB4D6E}" sibTransId="{D14E2572-05B4-4908-87C5-54A10B137D1A}"/>
    <dgm:cxn modelId="{AC4B48BF-90ED-47AD-92FA-682085D4C3DA}" type="presOf" srcId="{73B25BD9-F867-48B4-B4FD-26379193BA34}" destId="{0C1CF0AC-304F-43B9-A6E4-EFC38B590A81}" srcOrd="0" destOrd="0" presId="urn:microsoft.com/office/officeart/2005/8/layout/process4"/>
    <dgm:cxn modelId="{89F192D0-E7C8-491F-9251-6A386EA87AE2}" srcId="{7F46F312-729C-473D-ABAD-DC7106DDDC8A}" destId="{3228EE74-2826-4B05-A70F-C93F92D4EE1E}" srcOrd="2" destOrd="0" parTransId="{5F73FAB5-45F8-41E2-8239-2BA56DBDCD94}" sibTransId="{434FD779-53AD-4A45-B8C8-BBA2CC06039D}"/>
    <dgm:cxn modelId="{09B49CF2-4FF3-426D-96DF-54028E83ECD0}" type="presOf" srcId="{7F46F312-729C-473D-ABAD-DC7106DDDC8A}" destId="{40FFE679-DDAC-4B98-BFFA-24DEBEC454C7}" srcOrd="0" destOrd="0" presId="urn:microsoft.com/office/officeart/2005/8/layout/process4"/>
    <dgm:cxn modelId="{334ED4FA-176F-40E2-B56E-B1CA3AD73E84}" srcId="{7F46F312-729C-473D-ABAD-DC7106DDDC8A}" destId="{73B25BD9-F867-48B4-B4FD-26379193BA34}" srcOrd="3" destOrd="0" parTransId="{824FD3F0-5583-4032-B681-4E233CF5D5FE}" sibTransId="{C736E0E0-0BAE-4B41-B189-891E3A06ACDE}"/>
    <dgm:cxn modelId="{2945645E-156A-49F5-AE11-32FE56FF8385}" type="presParOf" srcId="{40FFE679-DDAC-4B98-BFFA-24DEBEC454C7}" destId="{2429B1B2-EAC9-4BEB-987C-66663263A21C}" srcOrd="0" destOrd="0" presId="urn:microsoft.com/office/officeart/2005/8/layout/process4"/>
    <dgm:cxn modelId="{B2390204-F422-4C9F-A81E-2B1CC8182E8A}" type="presParOf" srcId="{2429B1B2-EAC9-4BEB-987C-66663263A21C}" destId="{0C1CF0AC-304F-43B9-A6E4-EFC38B590A81}" srcOrd="0" destOrd="0" presId="urn:microsoft.com/office/officeart/2005/8/layout/process4"/>
    <dgm:cxn modelId="{0E7D0A12-9AEC-43ED-8B19-5D5AF4664F6F}" type="presParOf" srcId="{40FFE679-DDAC-4B98-BFFA-24DEBEC454C7}" destId="{BBE8175E-1868-4835-8162-C5D02BB980D9}" srcOrd="1" destOrd="0" presId="urn:microsoft.com/office/officeart/2005/8/layout/process4"/>
    <dgm:cxn modelId="{0690F701-225F-46E9-9F7B-7CEE51D53E71}" type="presParOf" srcId="{40FFE679-DDAC-4B98-BFFA-24DEBEC454C7}" destId="{88FF6A06-04EA-4227-8E3C-EBCEA1155721}" srcOrd="2" destOrd="0" presId="urn:microsoft.com/office/officeart/2005/8/layout/process4"/>
    <dgm:cxn modelId="{D563C604-5622-49A0-8842-4C2780E9EF5A}" type="presParOf" srcId="{88FF6A06-04EA-4227-8E3C-EBCEA1155721}" destId="{6E7B1292-991E-4F05-9B86-2C41940D352E}" srcOrd="0" destOrd="0" presId="urn:microsoft.com/office/officeart/2005/8/layout/process4"/>
    <dgm:cxn modelId="{4F0480FD-A9D2-4EB3-AFBE-93B9992AE1B5}" type="presParOf" srcId="{40FFE679-DDAC-4B98-BFFA-24DEBEC454C7}" destId="{C8A67969-CD87-4326-9A23-DED1413F2CD3}" srcOrd="3" destOrd="0" presId="urn:microsoft.com/office/officeart/2005/8/layout/process4"/>
    <dgm:cxn modelId="{15522D9E-5C41-485B-BA7E-93F000AAD429}" type="presParOf" srcId="{40FFE679-DDAC-4B98-BFFA-24DEBEC454C7}" destId="{7DF1AB66-1385-4DAF-A05A-1F9A609E1CC0}" srcOrd="4" destOrd="0" presId="urn:microsoft.com/office/officeart/2005/8/layout/process4"/>
    <dgm:cxn modelId="{7F7EB1B9-23E3-4F9D-99D5-C6163C7F0DE4}" type="presParOf" srcId="{7DF1AB66-1385-4DAF-A05A-1F9A609E1CC0}" destId="{B461118E-9237-405E-838B-6007D0207640}" srcOrd="0" destOrd="0" presId="urn:microsoft.com/office/officeart/2005/8/layout/process4"/>
    <dgm:cxn modelId="{F6FABC71-6CCA-4BE1-A12A-49B3CE1657B5}" type="presParOf" srcId="{40FFE679-DDAC-4B98-BFFA-24DEBEC454C7}" destId="{6C89AA06-94A6-4D68-8A1F-9FD6AFAA3AE4}" srcOrd="5" destOrd="0" presId="urn:microsoft.com/office/officeart/2005/8/layout/process4"/>
    <dgm:cxn modelId="{F015A69D-1FB4-42B2-85EC-E57C926EEFC4}" type="presParOf" srcId="{40FFE679-DDAC-4B98-BFFA-24DEBEC454C7}" destId="{0A43D107-59D2-497B-95D8-73C6B80D2BCC}" srcOrd="6" destOrd="0" presId="urn:microsoft.com/office/officeart/2005/8/layout/process4"/>
    <dgm:cxn modelId="{6DF8EE23-0B32-4CAA-857A-7E4FBAC83DE2}" type="presParOf" srcId="{0A43D107-59D2-497B-95D8-73C6B80D2BCC}" destId="{094E4BDB-B732-49DD-8837-7E9A87468FC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747F01-CB51-4A12-9533-9CF36A89C2EC}">
      <dsp:nvSpPr>
        <dsp:cNvPr id="0" name=""/>
        <dsp:cNvSpPr/>
      </dsp:nvSpPr>
      <dsp:spPr>
        <a:xfrm>
          <a:off x="0" y="866569"/>
          <a:ext cx="5000124" cy="33579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 Strutturata in tre tipologie di percorsi:</a:t>
          </a:r>
        </a:p>
      </dsp:txBody>
      <dsp:txXfrm>
        <a:off x="16392" y="882961"/>
        <a:ext cx="4967340" cy="303006"/>
      </dsp:txXfrm>
    </dsp:sp>
    <dsp:sp modelId="{1147C0B1-7BF9-4BDD-8126-5C98A880F86C}">
      <dsp:nvSpPr>
        <dsp:cNvPr id="0" name=""/>
        <dsp:cNvSpPr/>
      </dsp:nvSpPr>
      <dsp:spPr>
        <a:xfrm>
          <a:off x="0" y="1242679"/>
          <a:ext cx="5000124" cy="33579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1. </a:t>
          </a:r>
          <a:r>
            <a:rPr lang="en-US" sz="1400" kern="1200" dirty="0" err="1"/>
            <a:t>Licei</a:t>
          </a:r>
          <a:r>
            <a:rPr lang="en-US" sz="1400" kern="1200" dirty="0"/>
            <a:t> (5 anni) - </a:t>
          </a:r>
          <a:r>
            <a:rPr lang="en-US" sz="1400" kern="1200" dirty="0" err="1"/>
            <a:t>Formazione</a:t>
          </a:r>
          <a:r>
            <a:rPr lang="en-US" sz="1400" kern="1200" dirty="0"/>
            <a:t> </a:t>
          </a:r>
          <a:r>
            <a:rPr lang="en-US" sz="1400" kern="1200" dirty="0" err="1"/>
            <a:t>culturale</a:t>
          </a:r>
          <a:r>
            <a:rPr lang="en-US" sz="1400" kern="1200" dirty="0"/>
            <a:t> generale.</a:t>
          </a:r>
        </a:p>
      </dsp:txBody>
      <dsp:txXfrm>
        <a:off x="16392" y="1259071"/>
        <a:ext cx="4967340" cy="303006"/>
      </dsp:txXfrm>
    </dsp:sp>
    <dsp:sp modelId="{CEE1F5A8-5DA0-4B4A-8D17-360D4ADEAA4C}">
      <dsp:nvSpPr>
        <dsp:cNvPr id="0" name=""/>
        <dsp:cNvSpPr/>
      </dsp:nvSpPr>
      <dsp:spPr>
        <a:xfrm>
          <a:off x="0" y="1618789"/>
          <a:ext cx="5000124" cy="33579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2. </a:t>
          </a:r>
          <a:r>
            <a:rPr lang="en-US" sz="1400" kern="1200" dirty="0" err="1"/>
            <a:t>Istituti</a:t>
          </a:r>
          <a:r>
            <a:rPr lang="en-US" sz="1400" kern="1200" dirty="0"/>
            <a:t> </a:t>
          </a:r>
          <a:r>
            <a:rPr lang="en-US" sz="1400" kern="1200" dirty="0" err="1"/>
            <a:t>Tecnici</a:t>
          </a:r>
          <a:r>
            <a:rPr lang="en-US" sz="1400" kern="1200" dirty="0"/>
            <a:t> (5 anni) - </a:t>
          </a:r>
          <a:r>
            <a:rPr lang="en-US" sz="1400" kern="1200" dirty="0" err="1"/>
            <a:t>Formazione</a:t>
          </a:r>
          <a:r>
            <a:rPr lang="en-US" sz="1400" kern="1200" dirty="0"/>
            <a:t> </a:t>
          </a:r>
          <a:r>
            <a:rPr lang="en-US" sz="1400" kern="1200" dirty="0" err="1"/>
            <a:t>tecnico-specialistica</a:t>
          </a:r>
          <a:r>
            <a:rPr lang="en-US" sz="1400" kern="1200" dirty="0"/>
            <a:t>.</a:t>
          </a:r>
        </a:p>
      </dsp:txBody>
      <dsp:txXfrm>
        <a:off x="16392" y="1635181"/>
        <a:ext cx="4967340" cy="303006"/>
      </dsp:txXfrm>
    </dsp:sp>
    <dsp:sp modelId="{9EB7B2AF-86C7-41E1-A026-5307CD4E2D38}">
      <dsp:nvSpPr>
        <dsp:cNvPr id="0" name=""/>
        <dsp:cNvSpPr/>
      </dsp:nvSpPr>
      <dsp:spPr>
        <a:xfrm>
          <a:off x="0" y="1994900"/>
          <a:ext cx="5000124" cy="33579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3. </a:t>
          </a:r>
          <a:r>
            <a:rPr lang="en-US" sz="1400" kern="1200" dirty="0" err="1"/>
            <a:t>Istituti</a:t>
          </a:r>
          <a:r>
            <a:rPr lang="en-US" sz="1400" kern="1200" dirty="0"/>
            <a:t> </a:t>
          </a:r>
          <a:r>
            <a:rPr lang="en-US" sz="1400" kern="1200" dirty="0" err="1"/>
            <a:t>Professionali</a:t>
          </a:r>
          <a:r>
            <a:rPr lang="en-US" sz="1400" kern="1200" dirty="0"/>
            <a:t> (5 anni) - </a:t>
          </a:r>
          <a:r>
            <a:rPr lang="en-US" sz="1400" kern="1200" dirty="0" err="1"/>
            <a:t>Formazione</a:t>
          </a:r>
          <a:r>
            <a:rPr lang="en-US" sz="1400" kern="1200" dirty="0"/>
            <a:t> </a:t>
          </a:r>
          <a:r>
            <a:rPr lang="en-US" sz="1400" kern="1200" dirty="0" err="1"/>
            <a:t>orientata</a:t>
          </a:r>
          <a:r>
            <a:rPr lang="en-US" sz="1400" kern="1200" dirty="0"/>
            <a:t> al </a:t>
          </a:r>
          <a:r>
            <a:rPr lang="en-US" sz="1400" kern="1200" dirty="0" err="1"/>
            <a:t>lavoro</a:t>
          </a:r>
          <a:r>
            <a:rPr lang="en-US" sz="1400" kern="1200" dirty="0"/>
            <a:t>.</a:t>
          </a:r>
        </a:p>
      </dsp:txBody>
      <dsp:txXfrm>
        <a:off x="16392" y="2011292"/>
        <a:ext cx="4967340" cy="303006"/>
      </dsp:txXfrm>
    </dsp:sp>
    <dsp:sp modelId="{25469155-499A-4BA7-9111-951AD06CC8C2}">
      <dsp:nvSpPr>
        <dsp:cNvPr id="0" name=""/>
        <dsp:cNvSpPr/>
      </dsp:nvSpPr>
      <dsp:spPr>
        <a:xfrm>
          <a:off x="0" y="2371009"/>
          <a:ext cx="5000124" cy="33579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 Riferimenti normativi:</a:t>
          </a:r>
        </a:p>
      </dsp:txBody>
      <dsp:txXfrm>
        <a:off x="16392" y="2387401"/>
        <a:ext cx="4967340" cy="303006"/>
      </dsp:txXfrm>
    </dsp:sp>
    <dsp:sp modelId="{29B7A39D-A69A-4A92-A07F-2DA81794264B}">
      <dsp:nvSpPr>
        <dsp:cNvPr id="0" name=""/>
        <dsp:cNvSpPr/>
      </dsp:nvSpPr>
      <dsp:spPr>
        <a:xfrm>
          <a:off x="0" y="2747119"/>
          <a:ext cx="5000124" cy="33579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</a:t>
          </a:r>
          <a:r>
            <a:rPr lang="en-US" sz="1400" kern="1200" dirty="0" err="1"/>
            <a:t>D.Lgs</a:t>
          </a:r>
          <a:r>
            <a:rPr lang="en-US" sz="1400" kern="1200" dirty="0"/>
            <a:t>. 297/1994 (Testo Unico </a:t>
          </a:r>
          <a:r>
            <a:rPr lang="en-US" sz="1400" kern="1200" dirty="0" err="1"/>
            <a:t>sull’Istruzione</a:t>
          </a:r>
          <a:r>
            <a:rPr lang="en-US" sz="1400" kern="1200" dirty="0"/>
            <a:t>)</a:t>
          </a:r>
        </a:p>
      </dsp:txBody>
      <dsp:txXfrm>
        <a:off x="16392" y="2763511"/>
        <a:ext cx="4967340" cy="303006"/>
      </dsp:txXfrm>
    </dsp:sp>
    <dsp:sp modelId="{479D6418-C2C5-414E-92F2-19186BC5695D}">
      <dsp:nvSpPr>
        <dsp:cNvPr id="0" name=""/>
        <dsp:cNvSpPr/>
      </dsp:nvSpPr>
      <dsp:spPr>
        <a:xfrm>
          <a:off x="0" y="3123229"/>
          <a:ext cx="5000124" cy="33579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 D.P.R. 87/2010; </a:t>
          </a:r>
          <a:r>
            <a:rPr lang="en-US" sz="1400" kern="1200" dirty="0" err="1"/>
            <a:t>D.lgs</a:t>
          </a:r>
          <a:r>
            <a:rPr lang="en-US" sz="1400" kern="1200" dirty="0"/>
            <a:t>. 61/2017 (</a:t>
          </a:r>
          <a:r>
            <a:rPr lang="en-US" sz="1400" kern="1200" dirty="0" err="1"/>
            <a:t>Riordino</a:t>
          </a:r>
          <a:r>
            <a:rPr lang="en-US" sz="1400" kern="1200" dirty="0"/>
            <a:t> </a:t>
          </a:r>
          <a:r>
            <a:rPr lang="en-US" sz="1400" kern="1200" dirty="0" err="1"/>
            <a:t>Istituti</a:t>
          </a:r>
          <a:r>
            <a:rPr lang="en-US" sz="1400" kern="1200" dirty="0"/>
            <a:t> </a:t>
          </a:r>
          <a:r>
            <a:rPr lang="en-US" sz="1400" kern="1200" dirty="0" err="1"/>
            <a:t>Professionali</a:t>
          </a:r>
          <a:r>
            <a:rPr lang="en-US" sz="1400" kern="1200" dirty="0"/>
            <a:t>); </a:t>
          </a:r>
        </a:p>
      </dsp:txBody>
      <dsp:txXfrm>
        <a:off x="16392" y="3139621"/>
        <a:ext cx="4967340" cy="303006"/>
      </dsp:txXfrm>
    </dsp:sp>
    <dsp:sp modelId="{10E08482-D82D-49C9-8292-E048A03A6C7F}">
      <dsp:nvSpPr>
        <dsp:cNvPr id="0" name=""/>
        <dsp:cNvSpPr/>
      </dsp:nvSpPr>
      <dsp:spPr>
        <a:xfrm>
          <a:off x="0" y="3499340"/>
          <a:ext cx="5000124" cy="33579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-D.P.R. 88/2010 (</a:t>
          </a:r>
          <a:r>
            <a:rPr lang="en-US" sz="1400" kern="1200" dirty="0" err="1"/>
            <a:t>Riordino</a:t>
          </a:r>
          <a:r>
            <a:rPr lang="en-US" sz="1400" kern="1200" dirty="0"/>
            <a:t> </a:t>
          </a:r>
          <a:r>
            <a:rPr lang="en-US" sz="1400" kern="1200" dirty="0" err="1"/>
            <a:t>Istituti</a:t>
          </a:r>
          <a:r>
            <a:rPr lang="en-US" sz="1400" kern="1200" dirty="0"/>
            <a:t> </a:t>
          </a:r>
          <a:r>
            <a:rPr lang="en-US" sz="1400" kern="1200" dirty="0" err="1"/>
            <a:t>Tecnici</a:t>
          </a:r>
          <a:r>
            <a:rPr lang="en-US" sz="1400" kern="1200" dirty="0"/>
            <a:t>)</a:t>
          </a:r>
        </a:p>
      </dsp:txBody>
      <dsp:txXfrm>
        <a:off x="16392" y="3515732"/>
        <a:ext cx="4967340" cy="303006"/>
      </dsp:txXfrm>
    </dsp:sp>
    <dsp:sp modelId="{E7DC550F-C2D9-4DDF-B07D-749AFEF030A3}">
      <dsp:nvSpPr>
        <dsp:cNvPr id="0" name=""/>
        <dsp:cNvSpPr/>
      </dsp:nvSpPr>
      <dsp:spPr>
        <a:xfrm>
          <a:off x="0" y="3875449"/>
          <a:ext cx="5000124" cy="33579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 D.P.R. 89/2010 (</a:t>
          </a:r>
          <a:r>
            <a:rPr lang="en-US" sz="1400" kern="1200" dirty="0" err="1"/>
            <a:t>Riordino</a:t>
          </a:r>
          <a:r>
            <a:rPr lang="en-US" sz="1400" kern="1200" dirty="0"/>
            <a:t> </a:t>
          </a:r>
          <a:r>
            <a:rPr lang="en-US" sz="1400" kern="1200" dirty="0" err="1"/>
            <a:t>Licei</a:t>
          </a:r>
          <a:r>
            <a:rPr lang="en-US" sz="1400" kern="1200" dirty="0"/>
            <a:t>)</a:t>
          </a:r>
        </a:p>
      </dsp:txBody>
      <dsp:txXfrm>
        <a:off x="16392" y="3891841"/>
        <a:ext cx="4967340" cy="303006"/>
      </dsp:txXfrm>
    </dsp:sp>
    <dsp:sp modelId="{403C8445-A094-41EA-AF2D-CC6A818515DF}">
      <dsp:nvSpPr>
        <dsp:cNvPr id="0" name=""/>
        <dsp:cNvSpPr/>
      </dsp:nvSpPr>
      <dsp:spPr>
        <a:xfrm>
          <a:off x="0" y="4251560"/>
          <a:ext cx="5000124" cy="33579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-Legge 107/2015 (Buona </a:t>
          </a:r>
          <a:r>
            <a:rPr lang="en-US" sz="1400" kern="1200" dirty="0" err="1"/>
            <a:t>Scuola</a:t>
          </a:r>
          <a:r>
            <a:rPr lang="en-US" sz="1400" kern="1200" dirty="0"/>
            <a:t>).</a:t>
          </a:r>
        </a:p>
      </dsp:txBody>
      <dsp:txXfrm>
        <a:off x="16392" y="4267952"/>
        <a:ext cx="4967340" cy="3030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73636-583D-43D5-9E5A-6A552162F967}">
      <dsp:nvSpPr>
        <dsp:cNvPr id="0" name=""/>
        <dsp:cNvSpPr/>
      </dsp:nvSpPr>
      <dsp:spPr>
        <a:xfrm>
          <a:off x="0" y="180273"/>
          <a:ext cx="5098904" cy="3357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Destinatari</a:t>
          </a:r>
          <a:r>
            <a:rPr lang="en-US" sz="1400" kern="1200" dirty="0"/>
            <a:t>:</a:t>
          </a:r>
        </a:p>
      </dsp:txBody>
      <dsp:txXfrm>
        <a:off x="16392" y="196665"/>
        <a:ext cx="5066120" cy="303006"/>
      </dsp:txXfrm>
    </dsp:sp>
    <dsp:sp modelId="{7A662638-B54A-437A-A040-7A27A5A2FFA6}">
      <dsp:nvSpPr>
        <dsp:cNvPr id="0" name=""/>
        <dsp:cNvSpPr/>
      </dsp:nvSpPr>
      <dsp:spPr>
        <a:xfrm>
          <a:off x="0" y="556383"/>
          <a:ext cx="5098904" cy="335790"/>
        </a:xfrm>
        <a:prstGeom prst="roundRect">
          <a:avLst/>
        </a:prstGeom>
        <a:solidFill>
          <a:schemeClr val="accent5">
            <a:hueOff val="-1241735"/>
            <a:satOff val="4976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</a:t>
          </a:r>
          <a:r>
            <a:rPr lang="en-US" sz="1400" kern="1200" dirty="0" err="1"/>
            <a:t>Studenti</a:t>
          </a:r>
          <a:r>
            <a:rPr lang="en-US" sz="1400" kern="1200" dirty="0"/>
            <a:t> in </a:t>
          </a:r>
          <a:r>
            <a:rPr lang="en-US" sz="1400" kern="1200" dirty="0" err="1"/>
            <a:t>istruzione</a:t>
          </a:r>
          <a:r>
            <a:rPr lang="en-US" sz="1400" kern="1200" dirty="0"/>
            <a:t> </a:t>
          </a:r>
          <a:r>
            <a:rPr lang="en-US" sz="1400" kern="1200" dirty="0" err="1"/>
            <a:t>parentale</a:t>
          </a:r>
          <a:r>
            <a:rPr lang="en-US" sz="1400" kern="1200" dirty="0"/>
            <a:t>.</a:t>
          </a:r>
        </a:p>
      </dsp:txBody>
      <dsp:txXfrm>
        <a:off x="16392" y="572775"/>
        <a:ext cx="5066120" cy="303006"/>
      </dsp:txXfrm>
    </dsp:sp>
    <dsp:sp modelId="{7FD8E64B-BBB8-4554-B2CB-4CCE945C52FE}">
      <dsp:nvSpPr>
        <dsp:cNvPr id="0" name=""/>
        <dsp:cNvSpPr/>
      </dsp:nvSpPr>
      <dsp:spPr>
        <a:xfrm>
          <a:off x="0" y="932493"/>
          <a:ext cx="5098904" cy="335790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</a:t>
          </a:r>
          <a:r>
            <a:rPr lang="en-US" sz="1400" kern="1200" dirty="0" err="1"/>
            <a:t>Studenti</a:t>
          </a:r>
          <a:r>
            <a:rPr lang="en-US" sz="1400" kern="1200" dirty="0"/>
            <a:t> </a:t>
          </a:r>
          <a:r>
            <a:rPr lang="en-US" sz="1400" kern="1200" dirty="0" err="1"/>
            <a:t>che</a:t>
          </a:r>
          <a:r>
            <a:rPr lang="en-US" sz="1400" kern="1200" dirty="0"/>
            <a:t> </a:t>
          </a:r>
          <a:r>
            <a:rPr lang="en-US" sz="1400" kern="1200" dirty="0" err="1"/>
            <a:t>rientrano</a:t>
          </a:r>
          <a:r>
            <a:rPr lang="en-US" sz="1400" kern="1200" dirty="0"/>
            <a:t> dopo </a:t>
          </a:r>
          <a:r>
            <a:rPr lang="en-US" sz="1400" kern="1200" dirty="0" err="1"/>
            <a:t>interruzione</a:t>
          </a:r>
          <a:r>
            <a:rPr lang="en-US" sz="1400" kern="1200" dirty="0"/>
            <a:t> </a:t>
          </a:r>
          <a:r>
            <a:rPr lang="en-US" sz="1400" kern="1200" dirty="0" err="1"/>
            <a:t>scolastica</a:t>
          </a:r>
          <a:r>
            <a:rPr lang="en-US" sz="1400" kern="1200" dirty="0"/>
            <a:t>.</a:t>
          </a:r>
        </a:p>
      </dsp:txBody>
      <dsp:txXfrm>
        <a:off x="16392" y="948885"/>
        <a:ext cx="5066120" cy="303006"/>
      </dsp:txXfrm>
    </dsp:sp>
    <dsp:sp modelId="{42A6F07E-C3C3-44A1-920C-BF3B4890DB69}">
      <dsp:nvSpPr>
        <dsp:cNvPr id="0" name=""/>
        <dsp:cNvSpPr/>
      </dsp:nvSpPr>
      <dsp:spPr>
        <a:xfrm>
          <a:off x="0" y="1308603"/>
          <a:ext cx="5098904" cy="335790"/>
        </a:xfrm>
        <a:prstGeom prst="roundRect">
          <a:avLst/>
        </a:prstGeom>
        <a:solidFill>
          <a:schemeClr val="accent5">
            <a:hueOff val="-3725204"/>
            <a:satOff val="14929"/>
            <a:lumOff val="32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Modalità</a:t>
          </a:r>
          <a:r>
            <a:rPr lang="en-US" sz="1400" kern="1200" dirty="0"/>
            <a:t>:</a:t>
          </a:r>
        </a:p>
      </dsp:txBody>
      <dsp:txXfrm>
        <a:off x="16392" y="1324995"/>
        <a:ext cx="5066120" cy="303006"/>
      </dsp:txXfrm>
    </dsp:sp>
    <dsp:sp modelId="{2866484F-7A24-43B0-9515-0C55FC0E79B7}">
      <dsp:nvSpPr>
        <dsp:cNvPr id="0" name=""/>
        <dsp:cNvSpPr/>
      </dsp:nvSpPr>
      <dsp:spPr>
        <a:xfrm>
          <a:off x="0" y="1684713"/>
          <a:ext cx="5098904" cy="33579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Prove </a:t>
          </a:r>
          <a:r>
            <a:rPr lang="en-US" sz="1400" kern="1200" dirty="0" err="1"/>
            <a:t>scritte</a:t>
          </a:r>
          <a:r>
            <a:rPr lang="en-US" sz="1400" kern="1200" dirty="0"/>
            <a:t> (Italiano, </a:t>
          </a:r>
          <a:r>
            <a:rPr lang="en-US" sz="1400" kern="1200" dirty="0" err="1"/>
            <a:t>Matematica</a:t>
          </a:r>
          <a:r>
            <a:rPr lang="en-US" sz="1400" kern="1200" dirty="0"/>
            <a:t>, Lingue, </a:t>
          </a:r>
          <a:r>
            <a:rPr lang="en-US" sz="1400" kern="1200" dirty="0" err="1"/>
            <a:t>materie</a:t>
          </a:r>
          <a:r>
            <a:rPr lang="en-US" sz="1400" kern="1200" dirty="0"/>
            <a:t> </a:t>
          </a:r>
          <a:r>
            <a:rPr lang="en-US" sz="1400" kern="1200" dirty="0" err="1"/>
            <a:t>specifiche</a:t>
          </a:r>
          <a:r>
            <a:rPr lang="en-US" sz="1400" kern="1200" dirty="0"/>
            <a:t>).</a:t>
          </a:r>
        </a:p>
      </dsp:txBody>
      <dsp:txXfrm>
        <a:off x="16392" y="1701105"/>
        <a:ext cx="5066120" cy="303006"/>
      </dsp:txXfrm>
    </dsp:sp>
    <dsp:sp modelId="{B01D5C00-1490-459F-91A5-513EC16ADD8C}">
      <dsp:nvSpPr>
        <dsp:cNvPr id="0" name=""/>
        <dsp:cNvSpPr/>
      </dsp:nvSpPr>
      <dsp:spPr>
        <a:xfrm>
          <a:off x="0" y="2060823"/>
          <a:ext cx="5098904" cy="335790"/>
        </a:xfrm>
        <a:prstGeom prst="roundRect">
          <a:avLst/>
        </a:prstGeom>
        <a:solidFill>
          <a:schemeClr val="accent5">
            <a:hueOff val="-6208672"/>
            <a:satOff val="24882"/>
            <a:lumOff val="5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Prove </a:t>
          </a:r>
          <a:r>
            <a:rPr lang="en-US" sz="1400" kern="1200" dirty="0" err="1"/>
            <a:t>orali</a:t>
          </a:r>
          <a:r>
            <a:rPr lang="en-US" sz="1400" kern="1200" dirty="0"/>
            <a:t>*</a:t>
          </a:r>
          <a:r>
            <a:rPr lang="en-US" sz="1400" kern="1200" dirty="0" err="1"/>
            <a:t>su</a:t>
          </a:r>
          <a:r>
            <a:rPr lang="en-US" sz="1400" kern="1200" dirty="0"/>
            <a:t> tutte le discipline </a:t>
          </a:r>
          <a:r>
            <a:rPr lang="en-US" sz="1400" kern="1200" dirty="0" err="1"/>
            <a:t>della</a:t>
          </a:r>
          <a:r>
            <a:rPr lang="en-US" sz="1400" kern="1200" dirty="0"/>
            <a:t> </a:t>
          </a:r>
          <a:r>
            <a:rPr lang="en-US" sz="1400" kern="1200" dirty="0" err="1"/>
            <a:t>classe</a:t>
          </a:r>
          <a:r>
            <a:rPr lang="en-US" sz="1400" kern="1200" dirty="0"/>
            <a:t>.</a:t>
          </a:r>
        </a:p>
      </dsp:txBody>
      <dsp:txXfrm>
        <a:off x="16392" y="2077215"/>
        <a:ext cx="5066120" cy="303006"/>
      </dsp:txXfrm>
    </dsp:sp>
    <dsp:sp modelId="{3BC7B771-FF9D-4791-9BB1-6227F4EEA694}">
      <dsp:nvSpPr>
        <dsp:cNvPr id="0" name=""/>
        <dsp:cNvSpPr/>
      </dsp:nvSpPr>
      <dsp:spPr>
        <a:xfrm>
          <a:off x="0" y="2436933"/>
          <a:ext cx="5098904" cy="335790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Riferimenti</a:t>
          </a:r>
          <a:r>
            <a:rPr lang="en-US" sz="1400" kern="1200" dirty="0"/>
            <a:t> </a:t>
          </a:r>
          <a:r>
            <a:rPr lang="en-US" sz="1400" kern="1200" dirty="0" err="1"/>
            <a:t>normativi</a:t>
          </a:r>
          <a:r>
            <a:rPr lang="en-US" sz="1400" kern="1200" dirty="0"/>
            <a:t>:</a:t>
          </a:r>
        </a:p>
      </dsp:txBody>
      <dsp:txXfrm>
        <a:off x="16392" y="2453325"/>
        <a:ext cx="5066120" cy="303006"/>
      </dsp:txXfrm>
    </dsp:sp>
    <dsp:sp modelId="{97E29A5C-5891-4513-A662-DE1F82FF44EC}">
      <dsp:nvSpPr>
        <dsp:cNvPr id="0" name=""/>
        <dsp:cNvSpPr/>
      </dsp:nvSpPr>
      <dsp:spPr>
        <a:xfrm>
          <a:off x="0" y="2813043"/>
          <a:ext cx="5098904" cy="335790"/>
        </a:xfrm>
        <a:prstGeom prst="roundRect">
          <a:avLst/>
        </a:prstGeom>
        <a:solidFill>
          <a:schemeClr val="accent5">
            <a:hueOff val="-8692142"/>
            <a:satOff val="34835"/>
            <a:lumOff val="7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 D.Lgs. 297/1994 (art. 192-200)</a:t>
          </a:r>
        </a:p>
      </dsp:txBody>
      <dsp:txXfrm>
        <a:off x="16392" y="2829435"/>
        <a:ext cx="5066120" cy="303006"/>
      </dsp:txXfrm>
    </dsp:sp>
    <dsp:sp modelId="{A55AD902-3C94-4F99-A64C-5C0705D56FC1}">
      <dsp:nvSpPr>
        <dsp:cNvPr id="0" name=""/>
        <dsp:cNvSpPr/>
      </dsp:nvSpPr>
      <dsp:spPr>
        <a:xfrm>
          <a:off x="0" y="3189153"/>
          <a:ext cx="5098904" cy="33579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 D.M. 5/2021 (criteri di valutazione e certificazione competenze).</a:t>
          </a:r>
        </a:p>
      </dsp:txBody>
      <dsp:txXfrm>
        <a:off x="16392" y="3205545"/>
        <a:ext cx="5066120" cy="3030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89BF54-B869-4BA3-AF9A-D3F766A09198}">
      <dsp:nvSpPr>
        <dsp:cNvPr id="0" name=""/>
        <dsp:cNvSpPr/>
      </dsp:nvSpPr>
      <dsp:spPr>
        <a:xfrm>
          <a:off x="0" y="96709"/>
          <a:ext cx="5000124" cy="9945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- </a:t>
          </a:r>
          <a:r>
            <a:rPr lang="en-US" sz="2500" kern="1200" dirty="0" err="1"/>
            <a:t>Studenti</a:t>
          </a:r>
          <a:r>
            <a:rPr lang="en-US" sz="2500" kern="1200" dirty="0"/>
            <a:t> </a:t>
          </a:r>
          <a:r>
            <a:rPr lang="en-US" sz="2500" kern="1200" dirty="0" err="1"/>
            <a:t>che</a:t>
          </a:r>
          <a:r>
            <a:rPr lang="en-US" sz="2500" kern="1200" dirty="0"/>
            <a:t> </a:t>
          </a:r>
          <a:r>
            <a:rPr lang="en-US" sz="2500" kern="1200" dirty="0" err="1"/>
            <a:t>vogliono</a:t>
          </a:r>
          <a:r>
            <a:rPr lang="en-US" sz="2500" kern="1200" dirty="0"/>
            <a:t> </a:t>
          </a:r>
          <a:r>
            <a:rPr lang="en-US" sz="2500" kern="1200" dirty="0" err="1"/>
            <a:t>cambiare</a:t>
          </a:r>
          <a:r>
            <a:rPr lang="en-US" sz="2500" kern="1200" dirty="0"/>
            <a:t> </a:t>
          </a:r>
          <a:r>
            <a:rPr lang="en-US" sz="2500" kern="1200" dirty="0" err="1"/>
            <a:t>indirizzo</a:t>
          </a:r>
          <a:r>
            <a:rPr lang="en-US" sz="2500" kern="1200" dirty="0"/>
            <a:t> di studio.</a:t>
          </a:r>
        </a:p>
      </dsp:txBody>
      <dsp:txXfrm>
        <a:off x="48547" y="145256"/>
        <a:ext cx="4903030" cy="897406"/>
      </dsp:txXfrm>
    </dsp:sp>
    <dsp:sp modelId="{4093EF55-1E6D-49B2-93F5-889EAB1322EE}">
      <dsp:nvSpPr>
        <dsp:cNvPr id="0" name=""/>
        <dsp:cNvSpPr/>
      </dsp:nvSpPr>
      <dsp:spPr>
        <a:xfrm>
          <a:off x="0" y="1163209"/>
          <a:ext cx="5000124" cy="994500"/>
        </a:xfrm>
        <a:prstGeom prst="roundRect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Riferimenti normativi:</a:t>
          </a:r>
        </a:p>
      </dsp:txBody>
      <dsp:txXfrm>
        <a:off x="48547" y="1211756"/>
        <a:ext cx="4903030" cy="897406"/>
      </dsp:txXfrm>
    </dsp:sp>
    <dsp:sp modelId="{4A923C70-2FE1-45F9-AB44-9533E189E985}">
      <dsp:nvSpPr>
        <dsp:cNvPr id="0" name=""/>
        <dsp:cNvSpPr/>
      </dsp:nvSpPr>
      <dsp:spPr>
        <a:xfrm>
          <a:off x="0" y="2229710"/>
          <a:ext cx="5000124" cy="994500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-</a:t>
          </a:r>
          <a:r>
            <a:rPr lang="en-US" sz="2500" kern="1200" dirty="0" err="1"/>
            <a:t>D.Lgs</a:t>
          </a:r>
          <a:r>
            <a:rPr lang="en-US" sz="2500" kern="1200" dirty="0"/>
            <a:t>. 297/1994 (art. 192)</a:t>
          </a:r>
        </a:p>
      </dsp:txBody>
      <dsp:txXfrm>
        <a:off x="48547" y="2278257"/>
        <a:ext cx="4903030" cy="897406"/>
      </dsp:txXfrm>
    </dsp:sp>
    <dsp:sp modelId="{393D9320-03DE-4144-99C4-CB1DEF35A380}">
      <dsp:nvSpPr>
        <dsp:cNvPr id="0" name=""/>
        <dsp:cNvSpPr/>
      </dsp:nvSpPr>
      <dsp:spPr>
        <a:xfrm>
          <a:off x="0" y="3296210"/>
          <a:ext cx="5000124" cy="994500"/>
        </a:xfrm>
        <a:prstGeom prst="roundRect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D.P.R. 323/1998 (</a:t>
          </a:r>
          <a:r>
            <a:rPr lang="en-US" sz="2500" kern="1200" dirty="0" err="1"/>
            <a:t>passaggi</a:t>
          </a:r>
          <a:r>
            <a:rPr lang="en-US" sz="2500" kern="1200" dirty="0"/>
            <a:t> </a:t>
          </a:r>
          <a:r>
            <a:rPr lang="en-US" sz="2500" kern="1200" dirty="0" err="1"/>
            <a:t>tra</a:t>
          </a:r>
          <a:r>
            <a:rPr lang="en-US" sz="2500" kern="1200" dirty="0"/>
            <a:t> </a:t>
          </a:r>
          <a:r>
            <a:rPr lang="en-US" sz="2500" kern="1200" dirty="0" err="1"/>
            <a:t>scuole</a:t>
          </a:r>
          <a:r>
            <a:rPr lang="en-US" sz="2500" kern="1200" dirty="0"/>
            <a:t>)</a:t>
          </a:r>
        </a:p>
      </dsp:txBody>
      <dsp:txXfrm>
        <a:off x="48547" y="3344757"/>
        <a:ext cx="4903030" cy="897406"/>
      </dsp:txXfrm>
    </dsp:sp>
    <dsp:sp modelId="{A98F2B37-659B-4862-BDEC-578FB956DD32}">
      <dsp:nvSpPr>
        <dsp:cNvPr id="0" name=""/>
        <dsp:cNvSpPr/>
      </dsp:nvSpPr>
      <dsp:spPr>
        <a:xfrm>
          <a:off x="0" y="4362710"/>
          <a:ext cx="5000124" cy="99450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D.M. 5/2021 (</a:t>
          </a:r>
          <a:r>
            <a:rPr lang="en-US" sz="2500" kern="1200" dirty="0" err="1"/>
            <a:t>valutazione</a:t>
          </a:r>
          <a:r>
            <a:rPr lang="en-US" sz="2500" kern="1200" dirty="0"/>
            <a:t> </a:t>
          </a:r>
          <a:r>
            <a:rPr lang="en-US" sz="2500" kern="1200" dirty="0" err="1"/>
            <a:t>competenze</a:t>
          </a:r>
          <a:r>
            <a:rPr lang="en-US" sz="2500" kern="1200" dirty="0"/>
            <a:t> e </a:t>
          </a:r>
          <a:r>
            <a:rPr lang="en-US" sz="2500" kern="1200" dirty="0" err="1"/>
            <a:t>piani</a:t>
          </a:r>
          <a:r>
            <a:rPr lang="en-US" sz="2500" kern="1200" dirty="0"/>
            <a:t> di </a:t>
          </a:r>
          <a:r>
            <a:rPr lang="en-US" sz="2500" kern="1200" dirty="0" err="1"/>
            <a:t>recupero</a:t>
          </a:r>
          <a:r>
            <a:rPr lang="en-US" sz="2500" kern="1200" dirty="0"/>
            <a:t>).</a:t>
          </a:r>
        </a:p>
      </dsp:txBody>
      <dsp:txXfrm>
        <a:off x="48547" y="4411257"/>
        <a:ext cx="4903030" cy="8974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FFC1A-F16F-42EF-BC9B-E23B6C4216A9}">
      <dsp:nvSpPr>
        <dsp:cNvPr id="0" name=""/>
        <dsp:cNvSpPr/>
      </dsp:nvSpPr>
      <dsp:spPr>
        <a:xfrm>
          <a:off x="0" y="23269"/>
          <a:ext cx="5000124" cy="63560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4 anni di </a:t>
          </a:r>
          <a:r>
            <a:rPr lang="en-US" sz="1600" kern="1200" dirty="0" err="1"/>
            <a:t>istruzione</a:t>
          </a:r>
          <a:r>
            <a:rPr lang="en-US" sz="1600" kern="1200" dirty="0"/>
            <a:t> </a:t>
          </a:r>
          <a:r>
            <a:rPr lang="en-US" sz="1600" kern="1200" dirty="0" err="1"/>
            <a:t>tecnica</a:t>
          </a:r>
          <a:r>
            <a:rPr lang="en-US" sz="1600" kern="1200" dirty="0"/>
            <a:t> o </a:t>
          </a:r>
          <a:r>
            <a:rPr lang="en-US" sz="1600" kern="1200" dirty="0" err="1"/>
            <a:t>professionale</a:t>
          </a:r>
          <a:r>
            <a:rPr lang="en-US" sz="1600" kern="1200" dirty="0"/>
            <a:t>.</a:t>
          </a:r>
        </a:p>
      </dsp:txBody>
      <dsp:txXfrm>
        <a:off x="31028" y="54297"/>
        <a:ext cx="4938068" cy="573546"/>
      </dsp:txXfrm>
    </dsp:sp>
    <dsp:sp modelId="{A6B2E30C-B0F2-4DB5-AF20-E648C033C95C}">
      <dsp:nvSpPr>
        <dsp:cNvPr id="0" name=""/>
        <dsp:cNvSpPr/>
      </dsp:nvSpPr>
      <dsp:spPr>
        <a:xfrm>
          <a:off x="0" y="704952"/>
          <a:ext cx="5000124" cy="635602"/>
        </a:xfrm>
        <a:prstGeom prst="roundRect">
          <a:avLst/>
        </a:prstGeom>
        <a:gradFill rotWithShape="0">
          <a:gsLst>
            <a:gs pos="0">
              <a:schemeClr val="accent2">
                <a:hueOff val="668788"/>
                <a:satOff val="-834"/>
                <a:lumOff val="19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668788"/>
                <a:satOff val="-834"/>
                <a:lumOff val="19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 anni di </a:t>
          </a:r>
          <a:r>
            <a:rPr lang="en-US" sz="1600" kern="1200" dirty="0" err="1"/>
            <a:t>specializzazione</a:t>
          </a:r>
          <a:r>
            <a:rPr lang="en-US" sz="1600" kern="1200" dirty="0"/>
            <a:t> </a:t>
          </a:r>
          <a:r>
            <a:rPr lang="en-US" sz="1600" kern="1200" dirty="0" err="1"/>
            <a:t>negli</a:t>
          </a:r>
          <a:r>
            <a:rPr lang="en-US" sz="1600" kern="1200" dirty="0"/>
            <a:t> ITS (</a:t>
          </a:r>
          <a:r>
            <a:rPr lang="en-US" sz="1600" kern="1200" dirty="0" err="1"/>
            <a:t>Istituti</a:t>
          </a:r>
          <a:r>
            <a:rPr lang="en-US" sz="1600" kern="1200" dirty="0"/>
            <a:t> </a:t>
          </a:r>
          <a:r>
            <a:rPr lang="en-US" sz="1600" kern="1200" dirty="0" err="1"/>
            <a:t>Tecnici</a:t>
          </a:r>
          <a:r>
            <a:rPr lang="en-US" sz="1600" kern="1200" dirty="0"/>
            <a:t> </a:t>
          </a:r>
          <a:r>
            <a:rPr lang="en-US" sz="1600" kern="1200" dirty="0" err="1"/>
            <a:t>Superiori</a:t>
          </a:r>
          <a:r>
            <a:rPr lang="en-US" sz="1600" kern="1200" dirty="0"/>
            <a:t>).</a:t>
          </a:r>
        </a:p>
      </dsp:txBody>
      <dsp:txXfrm>
        <a:off x="31028" y="735980"/>
        <a:ext cx="4938068" cy="573546"/>
      </dsp:txXfrm>
    </dsp:sp>
    <dsp:sp modelId="{72DE642C-B6F4-47E9-85DE-7441231DD473}">
      <dsp:nvSpPr>
        <dsp:cNvPr id="0" name=""/>
        <dsp:cNvSpPr/>
      </dsp:nvSpPr>
      <dsp:spPr>
        <a:xfrm>
          <a:off x="0" y="1386634"/>
          <a:ext cx="5000124" cy="635602"/>
        </a:xfrm>
        <a:prstGeom prst="roundRect">
          <a:avLst/>
        </a:prstGeom>
        <a:gradFill rotWithShape="0">
          <a:gsLst>
            <a:gs pos="0">
              <a:schemeClr val="accent2">
                <a:hueOff val="1337577"/>
                <a:satOff val="-1668"/>
                <a:lumOff val="39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1337577"/>
                <a:satOff val="-1668"/>
                <a:lumOff val="39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Vantaggi</a:t>
          </a:r>
          <a:r>
            <a:rPr lang="en-US" sz="1600" kern="1200" dirty="0"/>
            <a:t>:</a:t>
          </a:r>
        </a:p>
      </dsp:txBody>
      <dsp:txXfrm>
        <a:off x="31028" y="1417662"/>
        <a:ext cx="4938068" cy="573546"/>
      </dsp:txXfrm>
    </dsp:sp>
    <dsp:sp modelId="{E757B6DC-19FC-4352-9DAF-A0DB3BE0048D}">
      <dsp:nvSpPr>
        <dsp:cNvPr id="0" name=""/>
        <dsp:cNvSpPr/>
      </dsp:nvSpPr>
      <dsp:spPr>
        <a:xfrm>
          <a:off x="0" y="2068317"/>
          <a:ext cx="5000124" cy="635602"/>
        </a:xfrm>
        <a:prstGeom prst="roundRect">
          <a:avLst/>
        </a:prstGeom>
        <a:gradFill rotWithShape="0">
          <a:gsLst>
            <a:gs pos="0">
              <a:schemeClr val="accent2">
                <a:hueOff val="2006365"/>
                <a:satOff val="-2502"/>
                <a:lumOff val="58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006365"/>
                <a:satOff val="-2502"/>
                <a:lumOff val="58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Percorso più breve verso il lavoro.</a:t>
          </a:r>
        </a:p>
      </dsp:txBody>
      <dsp:txXfrm>
        <a:off x="31028" y="2099345"/>
        <a:ext cx="4938068" cy="573546"/>
      </dsp:txXfrm>
    </dsp:sp>
    <dsp:sp modelId="{B68BCE1D-5F89-42AF-A77C-61C86034CF23}">
      <dsp:nvSpPr>
        <dsp:cNvPr id="0" name=""/>
        <dsp:cNvSpPr/>
      </dsp:nvSpPr>
      <dsp:spPr>
        <a:xfrm>
          <a:off x="0" y="2750000"/>
          <a:ext cx="5000124" cy="635602"/>
        </a:xfrm>
        <a:prstGeom prst="roundRect">
          <a:avLst/>
        </a:prstGeom>
        <a:gradFill rotWithShape="0">
          <a:gsLst>
            <a:gs pos="0">
              <a:schemeClr val="accent2">
                <a:hueOff val="2675154"/>
                <a:satOff val="-3337"/>
                <a:lumOff val="78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675154"/>
                <a:satOff val="-3337"/>
                <a:lumOff val="78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Collaborazione tra scuole, aziende e università.</a:t>
          </a:r>
        </a:p>
      </dsp:txBody>
      <dsp:txXfrm>
        <a:off x="31028" y="2781028"/>
        <a:ext cx="4938068" cy="573546"/>
      </dsp:txXfrm>
    </dsp:sp>
    <dsp:sp modelId="{7276EAEB-F564-4B39-9F08-C4C1E25A6BCE}">
      <dsp:nvSpPr>
        <dsp:cNvPr id="0" name=""/>
        <dsp:cNvSpPr/>
      </dsp:nvSpPr>
      <dsp:spPr>
        <a:xfrm>
          <a:off x="0" y="3431682"/>
          <a:ext cx="5000124" cy="635602"/>
        </a:xfrm>
        <a:prstGeom prst="roundRect">
          <a:avLst/>
        </a:prstGeom>
        <a:gradFill rotWithShape="0">
          <a:gsLst>
            <a:gs pos="0">
              <a:schemeClr val="accent2">
                <a:hueOff val="3343942"/>
                <a:satOff val="-4171"/>
                <a:lumOff val="98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3343942"/>
                <a:satOff val="-4171"/>
                <a:lumOff val="98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Riferimenti</a:t>
          </a:r>
          <a:r>
            <a:rPr lang="en-US" sz="1600" kern="1200" dirty="0"/>
            <a:t> </a:t>
          </a:r>
          <a:r>
            <a:rPr lang="en-US" sz="1600" kern="1200" dirty="0" err="1"/>
            <a:t>normativi</a:t>
          </a:r>
          <a:r>
            <a:rPr lang="en-US" sz="1600" kern="1200" dirty="0"/>
            <a:t>:</a:t>
          </a:r>
        </a:p>
      </dsp:txBody>
      <dsp:txXfrm>
        <a:off x="31028" y="3462710"/>
        <a:ext cx="4938068" cy="573546"/>
      </dsp:txXfrm>
    </dsp:sp>
    <dsp:sp modelId="{27B8A7A6-01D4-4592-9CB9-0DCC80732CED}">
      <dsp:nvSpPr>
        <dsp:cNvPr id="0" name=""/>
        <dsp:cNvSpPr/>
      </dsp:nvSpPr>
      <dsp:spPr>
        <a:xfrm>
          <a:off x="0" y="4113365"/>
          <a:ext cx="5000124" cy="635602"/>
        </a:xfrm>
        <a:prstGeom prst="roundRect">
          <a:avLst/>
        </a:prstGeom>
        <a:gradFill rotWithShape="0">
          <a:gsLst>
            <a:gs pos="0">
              <a:schemeClr val="accent2">
                <a:hueOff val="4012731"/>
                <a:satOff val="-5005"/>
                <a:lumOff val="117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012731"/>
                <a:satOff val="-5005"/>
                <a:lumOff val="117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Legge 99/2022 (riforma della filiera tecnico-professionale)</a:t>
          </a:r>
        </a:p>
      </dsp:txBody>
      <dsp:txXfrm>
        <a:off x="31028" y="4144393"/>
        <a:ext cx="4938068" cy="573546"/>
      </dsp:txXfrm>
    </dsp:sp>
    <dsp:sp modelId="{EAE14E8E-7D24-4ADE-9201-93B8E314F6C2}">
      <dsp:nvSpPr>
        <dsp:cNvPr id="0" name=""/>
        <dsp:cNvSpPr/>
      </dsp:nvSpPr>
      <dsp:spPr>
        <a:xfrm>
          <a:off x="0" y="4795047"/>
          <a:ext cx="5000124" cy="635602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D.P.C.M. 25 </a:t>
          </a:r>
          <a:r>
            <a:rPr lang="en-US" sz="1600" kern="1200" dirty="0" err="1"/>
            <a:t>gennaio</a:t>
          </a:r>
          <a:r>
            <a:rPr lang="en-US" sz="1600" kern="1200" dirty="0"/>
            <a:t> 2008 (ITS e </a:t>
          </a:r>
          <a:r>
            <a:rPr lang="en-US" sz="1600" kern="1200" dirty="0" err="1"/>
            <a:t>alta</a:t>
          </a:r>
          <a:r>
            <a:rPr lang="en-US" sz="1600" kern="1200" dirty="0"/>
            <a:t> </a:t>
          </a:r>
          <a:r>
            <a:rPr lang="en-US" sz="1600" kern="1200" dirty="0" err="1"/>
            <a:t>formazione</a:t>
          </a:r>
          <a:r>
            <a:rPr lang="en-US" sz="1600" kern="1200" dirty="0"/>
            <a:t> </a:t>
          </a:r>
          <a:r>
            <a:rPr lang="en-US" sz="1600" kern="1200" dirty="0" err="1"/>
            <a:t>tecnica</a:t>
          </a:r>
          <a:r>
            <a:rPr lang="en-US" sz="1600" kern="1200" dirty="0"/>
            <a:t>).</a:t>
          </a:r>
        </a:p>
      </dsp:txBody>
      <dsp:txXfrm>
        <a:off x="31028" y="4826075"/>
        <a:ext cx="4938068" cy="5735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51AB26-F355-46E4-877D-C6A7F060CDAC}">
      <dsp:nvSpPr>
        <dsp:cNvPr id="0" name=""/>
        <dsp:cNvSpPr/>
      </dsp:nvSpPr>
      <dsp:spPr>
        <a:xfrm>
          <a:off x="0" y="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27B842-2B63-4762-BEAA-399B30D1D84E}">
      <dsp:nvSpPr>
        <dsp:cNvPr id="0" name=""/>
        <dsp:cNvSpPr/>
      </dsp:nvSpPr>
      <dsp:spPr>
        <a:xfrm>
          <a:off x="0" y="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- 3 anni→ </a:t>
          </a:r>
          <a:r>
            <a:rPr lang="en-US" sz="1900" kern="1200" dirty="0" err="1"/>
            <a:t>Qualifica</a:t>
          </a:r>
          <a:r>
            <a:rPr lang="en-US" sz="1900" kern="1200" dirty="0"/>
            <a:t> </a:t>
          </a:r>
          <a:r>
            <a:rPr lang="en-US" sz="1900" kern="1200" dirty="0" err="1"/>
            <a:t>professionale</a:t>
          </a:r>
          <a:r>
            <a:rPr lang="en-US" sz="1900" kern="1200" dirty="0"/>
            <a:t> EQF </a:t>
          </a:r>
          <a:r>
            <a:rPr lang="en-US" sz="1900" kern="1200" dirty="0" err="1"/>
            <a:t>livello</a:t>
          </a:r>
          <a:r>
            <a:rPr lang="en-US" sz="1900" kern="1200" dirty="0"/>
            <a:t> 3.</a:t>
          </a:r>
        </a:p>
      </dsp:txBody>
      <dsp:txXfrm>
        <a:off x="0" y="0"/>
        <a:ext cx="5000124" cy="681740"/>
      </dsp:txXfrm>
    </dsp:sp>
    <dsp:sp modelId="{A46C0279-5BC0-4439-A319-1905B082AB40}">
      <dsp:nvSpPr>
        <dsp:cNvPr id="0" name=""/>
        <dsp:cNvSpPr/>
      </dsp:nvSpPr>
      <dsp:spPr>
        <a:xfrm>
          <a:off x="0" y="68174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8240A7-4D00-4518-929D-3DDB7540D30D}">
      <dsp:nvSpPr>
        <dsp:cNvPr id="0" name=""/>
        <dsp:cNvSpPr/>
      </dsp:nvSpPr>
      <dsp:spPr>
        <a:xfrm>
          <a:off x="0" y="68174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- 4 anni → Diploma </a:t>
          </a:r>
          <a:r>
            <a:rPr lang="en-US" sz="1900" kern="1200" dirty="0" err="1"/>
            <a:t>professionale</a:t>
          </a:r>
          <a:r>
            <a:rPr lang="en-US" sz="1900" kern="1200" dirty="0"/>
            <a:t> EQF </a:t>
          </a:r>
          <a:r>
            <a:rPr lang="en-US" sz="1900" kern="1200" dirty="0" err="1"/>
            <a:t>livello</a:t>
          </a:r>
          <a:r>
            <a:rPr lang="en-US" sz="1900" kern="1200" dirty="0"/>
            <a:t> 4.</a:t>
          </a:r>
        </a:p>
      </dsp:txBody>
      <dsp:txXfrm>
        <a:off x="0" y="681740"/>
        <a:ext cx="5000124" cy="681740"/>
      </dsp:txXfrm>
    </dsp:sp>
    <dsp:sp modelId="{0ADCD7C5-CE79-4B6D-892F-C15176FADAAA}">
      <dsp:nvSpPr>
        <dsp:cNvPr id="0" name=""/>
        <dsp:cNvSpPr/>
      </dsp:nvSpPr>
      <dsp:spPr>
        <a:xfrm>
          <a:off x="0" y="136348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7D8CC6-633A-4F98-8A9C-3A448DED4E49}">
      <dsp:nvSpPr>
        <dsp:cNvPr id="0" name=""/>
        <dsp:cNvSpPr/>
      </dsp:nvSpPr>
      <dsp:spPr>
        <a:xfrm>
          <a:off x="0" y="136348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Settori</a:t>
          </a:r>
          <a:r>
            <a:rPr lang="en-US" sz="1900" kern="1200" dirty="0"/>
            <a:t>:</a:t>
          </a:r>
        </a:p>
      </dsp:txBody>
      <dsp:txXfrm>
        <a:off x="0" y="1363480"/>
        <a:ext cx="5000124" cy="681740"/>
      </dsp:txXfrm>
    </dsp:sp>
    <dsp:sp modelId="{46289BF2-6981-4B1F-A885-71C49A27D9B6}">
      <dsp:nvSpPr>
        <dsp:cNvPr id="0" name=""/>
        <dsp:cNvSpPr/>
      </dsp:nvSpPr>
      <dsp:spPr>
        <a:xfrm>
          <a:off x="0" y="204522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133925-A6C7-4680-BBA7-4E51059CCB3E}">
      <dsp:nvSpPr>
        <dsp:cNvPr id="0" name=""/>
        <dsp:cNvSpPr/>
      </dsp:nvSpPr>
      <dsp:spPr>
        <a:xfrm>
          <a:off x="0" y="204522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- Meccanica, elettronica, turismo, benessere, agricoltura, moda.</a:t>
          </a:r>
        </a:p>
      </dsp:txBody>
      <dsp:txXfrm>
        <a:off x="0" y="2045220"/>
        <a:ext cx="5000124" cy="681740"/>
      </dsp:txXfrm>
    </dsp:sp>
    <dsp:sp modelId="{9F9F9B50-CCD4-4D34-B14D-1CBDEF8705C4}">
      <dsp:nvSpPr>
        <dsp:cNvPr id="0" name=""/>
        <dsp:cNvSpPr/>
      </dsp:nvSpPr>
      <dsp:spPr>
        <a:xfrm>
          <a:off x="0" y="272696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39B2AF-55B4-4650-9865-70B6C48D251C}">
      <dsp:nvSpPr>
        <dsp:cNvPr id="0" name=""/>
        <dsp:cNvSpPr/>
      </dsp:nvSpPr>
      <dsp:spPr>
        <a:xfrm>
          <a:off x="0" y="272696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Riferimenti</a:t>
          </a:r>
          <a:r>
            <a:rPr lang="en-US" sz="1900" kern="1200" dirty="0"/>
            <a:t> </a:t>
          </a:r>
          <a:r>
            <a:rPr lang="en-US" sz="1900" kern="1200" dirty="0" err="1"/>
            <a:t>normativi</a:t>
          </a:r>
          <a:r>
            <a:rPr lang="en-US" sz="1900" kern="1200" dirty="0"/>
            <a:t>:</a:t>
          </a:r>
        </a:p>
      </dsp:txBody>
      <dsp:txXfrm>
        <a:off x="0" y="2726960"/>
        <a:ext cx="5000124" cy="681740"/>
      </dsp:txXfrm>
    </dsp:sp>
    <dsp:sp modelId="{41A4DE60-4D51-4766-B779-6E75F40523F4}">
      <dsp:nvSpPr>
        <dsp:cNvPr id="0" name=""/>
        <dsp:cNvSpPr/>
      </dsp:nvSpPr>
      <dsp:spPr>
        <a:xfrm>
          <a:off x="0" y="340870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F6E8D58-66C9-45B5-8156-0BF82AF26A52}">
      <dsp:nvSpPr>
        <dsp:cNvPr id="0" name=""/>
        <dsp:cNvSpPr/>
      </dsp:nvSpPr>
      <dsp:spPr>
        <a:xfrm>
          <a:off x="0" y="340870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- D.Lgs. 226/2005 (Istruzione e Formazione Professionale - IeFP)</a:t>
          </a:r>
        </a:p>
      </dsp:txBody>
      <dsp:txXfrm>
        <a:off x="0" y="3408700"/>
        <a:ext cx="5000124" cy="681740"/>
      </dsp:txXfrm>
    </dsp:sp>
    <dsp:sp modelId="{D074DC9A-1524-4C77-B1D3-EECEB007006E}">
      <dsp:nvSpPr>
        <dsp:cNvPr id="0" name=""/>
        <dsp:cNvSpPr/>
      </dsp:nvSpPr>
      <dsp:spPr>
        <a:xfrm>
          <a:off x="0" y="409044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911E5C-F646-48C6-B487-C61EF5850F26}">
      <dsp:nvSpPr>
        <dsp:cNvPr id="0" name=""/>
        <dsp:cNvSpPr/>
      </dsp:nvSpPr>
      <dsp:spPr>
        <a:xfrm>
          <a:off x="0" y="409044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- Accordi Stato-Regioni (Gestione territoriale dei percorsi)</a:t>
          </a:r>
        </a:p>
      </dsp:txBody>
      <dsp:txXfrm>
        <a:off x="0" y="4090440"/>
        <a:ext cx="5000124" cy="681740"/>
      </dsp:txXfrm>
    </dsp:sp>
    <dsp:sp modelId="{E0750326-9B96-499E-BD42-7190BD27B660}">
      <dsp:nvSpPr>
        <dsp:cNvPr id="0" name=""/>
        <dsp:cNvSpPr/>
      </dsp:nvSpPr>
      <dsp:spPr>
        <a:xfrm>
          <a:off x="0" y="4772179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4DD1C9-58E7-480E-8B68-5449C3582903}">
      <dsp:nvSpPr>
        <dsp:cNvPr id="0" name=""/>
        <dsp:cNvSpPr/>
      </dsp:nvSpPr>
      <dsp:spPr>
        <a:xfrm>
          <a:off x="0" y="477218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- Legge 107/2015 (Buona Scuola).</a:t>
          </a:r>
        </a:p>
      </dsp:txBody>
      <dsp:txXfrm>
        <a:off x="0" y="4772180"/>
        <a:ext cx="5000124" cy="6817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FE6F99-AC53-42ED-AE5D-E6ADB930BF15}">
      <dsp:nvSpPr>
        <dsp:cNvPr id="0" name=""/>
        <dsp:cNvSpPr/>
      </dsp:nvSpPr>
      <dsp:spPr>
        <a:xfrm>
          <a:off x="0" y="921910"/>
          <a:ext cx="5051582" cy="3357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Prima </a:t>
          </a:r>
          <a:r>
            <a:rPr lang="en-US" sz="1400" kern="1200" dirty="0" err="1"/>
            <a:t>prova</a:t>
          </a:r>
          <a:r>
            <a:rPr lang="en-US" sz="1400" kern="1200" dirty="0"/>
            <a:t> </a:t>
          </a:r>
          <a:r>
            <a:rPr lang="en-US" sz="1400" kern="1200" dirty="0" err="1"/>
            <a:t>scritta</a:t>
          </a:r>
          <a:r>
            <a:rPr lang="en-US" sz="1400" kern="1200" dirty="0"/>
            <a:t>: Italiano (</a:t>
          </a:r>
          <a:r>
            <a:rPr lang="en-US" sz="1400" kern="1200" dirty="0" err="1"/>
            <a:t>saggio</a:t>
          </a:r>
          <a:r>
            <a:rPr lang="en-US" sz="1400" kern="1200" dirty="0"/>
            <a:t> breve, </a:t>
          </a:r>
          <a:r>
            <a:rPr lang="en-US" sz="1400" kern="1200" dirty="0" err="1"/>
            <a:t>analisi</a:t>
          </a:r>
          <a:r>
            <a:rPr lang="en-US" sz="1400" kern="1200" dirty="0"/>
            <a:t> del testo, </a:t>
          </a:r>
          <a:r>
            <a:rPr lang="en-US" sz="1400" kern="1200" dirty="0" err="1"/>
            <a:t>tema</a:t>
          </a:r>
          <a:r>
            <a:rPr lang="en-US" sz="1400" kern="1200" dirty="0"/>
            <a:t>).</a:t>
          </a:r>
        </a:p>
      </dsp:txBody>
      <dsp:txXfrm>
        <a:off x="16392" y="938302"/>
        <a:ext cx="5018798" cy="303006"/>
      </dsp:txXfrm>
    </dsp:sp>
    <dsp:sp modelId="{BB6AD487-DCB6-4B2A-A229-68B3F3F51EE8}">
      <dsp:nvSpPr>
        <dsp:cNvPr id="0" name=""/>
        <dsp:cNvSpPr/>
      </dsp:nvSpPr>
      <dsp:spPr>
        <a:xfrm>
          <a:off x="0" y="1298020"/>
          <a:ext cx="5051582" cy="335790"/>
        </a:xfrm>
        <a:prstGeom prst="roundRect">
          <a:avLst/>
        </a:prstGeom>
        <a:solidFill>
          <a:schemeClr val="accent2">
            <a:hueOff val="520169"/>
            <a:satOff val="-649"/>
            <a:lumOff val="1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</a:t>
          </a:r>
          <a:r>
            <a:rPr lang="en-US" sz="1400" kern="1200" dirty="0" err="1"/>
            <a:t>Seconda</a:t>
          </a:r>
          <a:r>
            <a:rPr lang="en-US" sz="1400" kern="1200" dirty="0"/>
            <a:t> </a:t>
          </a:r>
          <a:r>
            <a:rPr lang="en-US" sz="1400" kern="1200" dirty="0" err="1"/>
            <a:t>prova</a:t>
          </a:r>
          <a:r>
            <a:rPr lang="en-US" sz="1400" kern="1200" dirty="0"/>
            <a:t> </a:t>
          </a:r>
          <a:r>
            <a:rPr lang="en-US" sz="1400" kern="1200" dirty="0" err="1"/>
            <a:t>scritta</a:t>
          </a:r>
          <a:r>
            <a:rPr lang="en-US" sz="1400" kern="1200" dirty="0"/>
            <a:t>: Materia </a:t>
          </a:r>
          <a:r>
            <a:rPr lang="en-US" sz="1400" kern="1200" dirty="0" err="1"/>
            <a:t>caratterizzante</a:t>
          </a:r>
          <a:r>
            <a:rPr lang="en-US" sz="1400" kern="1200" dirty="0"/>
            <a:t> </a:t>
          </a:r>
          <a:r>
            <a:rPr lang="en-US" sz="1400" kern="1200" dirty="0" err="1"/>
            <a:t>l’indirizzo</a:t>
          </a:r>
          <a:r>
            <a:rPr lang="en-US" sz="1400" kern="1200" dirty="0"/>
            <a:t>.</a:t>
          </a:r>
        </a:p>
      </dsp:txBody>
      <dsp:txXfrm>
        <a:off x="16392" y="1314412"/>
        <a:ext cx="5018798" cy="303006"/>
      </dsp:txXfrm>
    </dsp:sp>
    <dsp:sp modelId="{68DDC00F-970A-4FE5-B840-0A4738FDBD6D}">
      <dsp:nvSpPr>
        <dsp:cNvPr id="0" name=""/>
        <dsp:cNvSpPr/>
      </dsp:nvSpPr>
      <dsp:spPr>
        <a:xfrm>
          <a:off x="0" y="1674131"/>
          <a:ext cx="5051582" cy="335790"/>
        </a:xfrm>
        <a:prstGeom prst="roundRect">
          <a:avLst/>
        </a:prstGeom>
        <a:solidFill>
          <a:schemeClr val="accent2">
            <a:hueOff val="1040338"/>
            <a:satOff val="-1298"/>
            <a:lumOff val="3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</a:t>
          </a:r>
          <a:r>
            <a:rPr lang="en-US" sz="1400" kern="1200" dirty="0" err="1"/>
            <a:t>Colloquio</a:t>
          </a:r>
          <a:r>
            <a:rPr lang="en-US" sz="1400" kern="1200" dirty="0"/>
            <a:t> </a:t>
          </a:r>
          <a:r>
            <a:rPr lang="en-US" sz="1400" kern="1200" dirty="0" err="1"/>
            <a:t>orale</a:t>
          </a:r>
          <a:r>
            <a:rPr lang="en-US" sz="1400" kern="1200" dirty="0"/>
            <a:t>:</a:t>
          </a:r>
        </a:p>
      </dsp:txBody>
      <dsp:txXfrm>
        <a:off x="16392" y="1690523"/>
        <a:ext cx="5018798" cy="303006"/>
      </dsp:txXfrm>
    </dsp:sp>
    <dsp:sp modelId="{00EFE3D2-8747-4813-9332-0F37D224E31A}">
      <dsp:nvSpPr>
        <dsp:cNvPr id="0" name=""/>
        <dsp:cNvSpPr/>
      </dsp:nvSpPr>
      <dsp:spPr>
        <a:xfrm>
          <a:off x="0" y="2050241"/>
          <a:ext cx="5051582" cy="335790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</a:t>
          </a:r>
          <a:r>
            <a:rPr lang="en-US" sz="1400" kern="1200" dirty="0" err="1"/>
            <a:t>Discussione</a:t>
          </a:r>
          <a:r>
            <a:rPr lang="en-US" sz="1400" kern="1200" dirty="0"/>
            <a:t> </a:t>
          </a:r>
          <a:r>
            <a:rPr lang="en-US" sz="1400" kern="1200" dirty="0" err="1"/>
            <a:t>interdisciplinare</a:t>
          </a:r>
          <a:r>
            <a:rPr lang="en-US" sz="1400" kern="1200" dirty="0"/>
            <a:t>.</a:t>
          </a:r>
        </a:p>
      </dsp:txBody>
      <dsp:txXfrm>
        <a:off x="16392" y="2066633"/>
        <a:ext cx="5018798" cy="303006"/>
      </dsp:txXfrm>
    </dsp:sp>
    <dsp:sp modelId="{F994A53A-40E9-4767-87B0-C5CD6A29FD14}">
      <dsp:nvSpPr>
        <dsp:cNvPr id="0" name=""/>
        <dsp:cNvSpPr/>
      </dsp:nvSpPr>
      <dsp:spPr>
        <a:xfrm>
          <a:off x="0" y="2426350"/>
          <a:ext cx="5051582" cy="335790"/>
        </a:xfrm>
        <a:prstGeom prst="roundRect">
          <a:avLst/>
        </a:prstGeom>
        <a:solidFill>
          <a:schemeClr val="accent2">
            <a:hueOff val="2080675"/>
            <a:satOff val="-2595"/>
            <a:lumOff val="6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</a:t>
          </a:r>
          <a:r>
            <a:rPr lang="en-US" sz="1400" kern="1200" dirty="0" err="1"/>
            <a:t>Progetti</a:t>
          </a:r>
          <a:r>
            <a:rPr lang="en-US" sz="1400" kern="1200" dirty="0"/>
            <a:t> PCTO (ex </a:t>
          </a:r>
          <a:r>
            <a:rPr lang="en-US" sz="1400" kern="1200" dirty="0" err="1"/>
            <a:t>alternanza</a:t>
          </a:r>
          <a:r>
            <a:rPr lang="en-US" sz="1400" kern="1200" dirty="0"/>
            <a:t> </a:t>
          </a:r>
          <a:r>
            <a:rPr lang="en-US" sz="1400" kern="1200" dirty="0" err="1"/>
            <a:t>scuola-lavoro</a:t>
          </a:r>
          <a:r>
            <a:rPr lang="en-US" sz="1400" kern="1200" dirty="0"/>
            <a:t>).</a:t>
          </a:r>
        </a:p>
      </dsp:txBody>
      <dsp:txXfrm>
        <a:off x="16392" y="2442742"/>
        <a:ext cx="5018798" cy="303006"/>
      </dsp:txXfrm>
    </dsp:sp>
    <dsp:sp modelId="{6B3B154A-127C-4485-9C78-73B8A25BB9DC}">
      <dsp:nvSpPr>
        <dsp:cNvPr id="0" name=""/>
        <dsp:cNvSpPr/>
      </dsp:nvSpPr>
      <dsp:spPr>
        <a:xfrm>
          <a:off x="0" y="2802460"/>
          <a:ext cx="5051582" cy="335790"/>
        </a:xfrm>
        <a:prstGeom prst="roundRect">
          <a:avLst/>
        </a:prstGeom>
        <a:solidFill>
          <a:schemeClr val="accent2">
            <a:hueOff val="2600844"/>
            <a:satOff val="-3244"/>
            <a:lumOff val="7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</a:t>
          </a:r>
          <a:r>
            <a:rPr lang="en-US" sz="1400" kern="1200" dirty="0" err="1"/>
            <a:t>Educazione</a:t>
          </a:r>
          <a:r>
            <a:rPr lang="en-US" sz="1400" kern="1200" dirty="0"/>
            <a:t> </a:t>
          </a:r>
          <a:r>
            <a:rPr lang="en-US" sz="1400" kern="1200" dirty="0" err="1"/>
            <a:t>civica</a:t>
          </a:r>
          <a:r>
            <a:rPr lang="en-US" sz="1400" kern="1200" dirty="0"/>
            <a:t>.</a:t>
          </a:r>
        </a:p>
      </dsp:txBody>
      <dsp:txXfrm>
        <a:off x="16392" y="2818852"/>
        <a:ext cx="5018798" cy="303006"/>
      </dsp:txXfrm>
    </dsp:sp>
    <dsp:sp modelId="{057DD6E3-28A2-46B5-8489-F8D5207B1DA7}">
      <dsp:nvSpPr>
        <dsp:cNvPr id="0" name=""/>
        <dsp:cNvSpPr/>
      </dsp:nvSpPr>
      <dsp:spPr>
        <a:xfrm>
          <a:off x="0" y="3178570"/>
          <a:ext cx="5051582" cy="335790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 Riferimenti normativi:</a:t>
          </a:r>
        </a:p>
      </dsp:txBody>
      <dsp:txXfrm>
        <a:off x="16392" y="3194962"/>
        <a:ext cx="5018798" cy="303006"/>
      </dsp:txXfrm>
    </dsp:sp>
    <dsp:sp modelId="{00462823-75C2-48F8-A8B7-AB73C30626B1}">
      <dsp:nvSpPr>
        <dsp:cNvPr id="0" name=""/>
        <dsp:cNvSpPr/>
      </dsp:nvSpPr>
      <dsp:spPr>
        <a:xfrm>
          <a:off x="0" y="3554681"/>
          <a:ext cx="5051582" cy="335790"/>
        </a:xfrm>
        <a:prstGeom prst="roundRect">
          <a:avLst/>
        </a:prstGeom>
        <a:solidFill>
          <a:schemeClr val="accent2">
            <a:hueOff val="3641181"/>
            <a:satOff val="-4541"/>
            <a:lumOff val="106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 D.Lgs. 62/2017 (riforma dell’Esame di Stato)</a:t>
          </a:r>
        </a:p>
      </dsp:txBody>
      <dsp:txXfrm>
        <a:off x="16392" y="3571073"/>
        <a:ext cx="5018798" cy="303006"/>
      </dsp:txXfrm>
    </dsp:sp>
    <dsp:sp modelId="{4250B842-B381-444B-BB02-C3F5CE6EC6AA}">
      <dsp:nvSpPr>
        <dsp:cNvPr id="0" name=""/>
        <dsp:cNvSpPr/>
      </dsp:nvSpPr>
      <dsp:spPr>
        <a:xfrm>
          <a:off x="0" y="3930790"/>
          <a:ext cx="5051582" cy="335790"/>
        </a:xfrm>
        <a:prstGeom prst="roundRect">
          <a:avLst/>
        </a:prstGeom>
        <a:solidFill>
          <a:schemeClr val="accent2">
            <a:hueOff val="4161350"/>
            <a:satOff val="-5190"/>
            <a:lumOff val="12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 D.M. 1095/2019 (criteri di valutazione)</a:t>
          </a:r>
        </a:p>
      </dsp:txBody>
      <dsp:txXfrm>
        <a:off x="16392" y="3947182"/>
        <a:ext cx="5018798" cy="303006"/>
      </dsp:txXfrm>
    </dsp:sp>
    <dsp:sp modelId="{65F871C2-B2EA-40A4-89C6-ADA413A7BBF2}">
      <dsp:nvSpPr>
        <dsp:cNvPr id="0" name=""/>
        <dsp:cNvSpPr/>
      </dsp:nvSpPr>
      <dsp:spPr>
        <a:xfrm>
          <a:off x="0" y="4306901"/>
          <a:ext cx="5051582" cy="33579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 Ordinanze annuali MIM.</a:t>
          </a:r>
        </a:p>
      </dsp:txBody>
      <dsp:txXfrm>
        <a:off x="16392" y="4323293"/>
        <a:ext cx="5018798" cy="30300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DAC893-2905-4B44-9775-3DCDEB7F4AB8}">
      <dsp:nvSpPr>
        <dsp:cNvPr id="0" name=""/>
        <dsp:cNvSpPr/>
      </dsp:nvSpPr>
      <dsp:spPr>
        <a:xfrm>
          <a:off x="0" y="159"/>
          <a:ext cx="4727796" cy="87395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Voto in </a:t>
          </a:r>
          <a:r>
            <a:rPr lang="en-US" sz="2200" kern="1200" dirty="0" err="1"/>
            <a:t>centesimi</a:t>
          </a:r>
          <a:r>
            <a:rPr lang="en-US" sz="2200" kern="1200" dirty="0"/>
            <a:t>:</a:t>
          </a:r>
        </a:p>
      </dsp:txBody>
      <dsp:txXfrm>
        <a:off x="42663" y="42822"/>
        <a:ext cx="4642470" cy="788627"/>
      </dsp:txXfrm>
    </dsp:sp>
    <dsp:sp modelId="{38465038-F1ED-4CAC-AC11-D4042805BDF8}">
      <dsp:nvSpPr>
        <dsp:cNvPr id="0" name=""/>
        <dsp:cNvSpPr/>
      </dsp:nvSpPr>
      <dsp:spPr>
        <a:xfrm>
          <a:off x="0" y="937472"/>
          <a:ext cx="4727796" cy="873953"/>
        </a:xfrm>
        <a:prstGeom prst="roundRect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- 60-100 punti (100 con lode per eccellenza).</a:t>
          </a:r>
        </a:p>
      </dsp:txBody>
      <dsp:txXfrm>
        <a:off x="42663" y="980135"/>
        <a:ext cx="4642470" cy="788627"/>
      </dsp:txXfrm>
    </dsp:sp>
    <dsp:sp modelId="{233D5A41-36BC-4AB2-8E95-FFF91A44E0DF}">
      <dsp:nvSpPr>
        <dsp:cNvPr id="0" name=""/>
        <dsp:cNvSpPr/>
      </dsp:nvSpPr>
      <dsp:spPr>
        <a:xfrm>
          <a:off x="0" y="1874786"/>
          <a:ext cx="4727796" cy="873953"/>
        </a:xfrm>
        <a:prstGeom prst="roundRect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- Max 5 </a:t>
          </a:r>
          <a:r>
            <a:rPr lang="en-US" sz="2200" kern="1200" dirty="0" err="1"/>
            <a:t>punti</a:t>
          </a:r>
          <a:r>
            <a:rPr lang="en-US" sz="2200" kern="1200" dirty="0"/>
            <a:t> bonus </a:t>
          </a:r>
          <a:r>
            <a:rPr lang="en-US" sz="2200" kern="1200" dirty="0" err="1"/>
            <a:t>assegnabili</a:t>
          </a:r>
          <a:r>
            <a:rPr lang="en-US" sz="2200" kern="1200" dirty="0"/>
            <a:t> </a:t>
          </a:r>
          <a:r>
            <a:rPr lang="en-US" sz="2200" kern="1200" dirty="0" err="1"/>
            <a:t>dalla</a:t>
          </a:r>
          <a:r>
            <a:rPr lang="en-US" sz="2200" kern="1200" dirty="0"/>
            <a:t> </a:t>
          </a:r>
          <a:r>
            <a:rPr lang="en-US" sz="2200" kern="1200" dirty="0" err="1"/>
            <a:t>Commissione</a:t>
          </a:r>
          <a:r>
            <a:rPr lang="en-US" sz="2200" kern="1200" dirty="0"/>
            <a:t>.</a:t>
          </a:r>
        </a:p>
      </dsp:txBody>
      <dsp:txXfrm>
        <a:off x="42663" y="1917449"/>
        <a:ext cx="4642470" cy="788627"/>
      </dsp:txXfrm>
    </dsp:sp>
    <dsp:sp modelId="{E0FD2335-4B6B-4156-AD35-31ED663ECE7F}">
      <dsp:nvSpPr>
        <dsp:cNvPr id="0" name=""/>
        <dsp:cNvSpPr/>
      </dsp:nvSpPr>
      <dsp:spPr>
        <a:xfrm>
          <a:off x="0" y="2812099"/>
          <a:ext cx="4727796" cy="873953"/>
        </a:xfrm>
        <a:prstGeom prst="roundRect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- Credito </a:t>
          </a:r>
          <a:r>
            <a:rPr lang="en-US" sz="2200" kern="1200" dirty="0" err="1"/>
            <a:t>scolastico</a:t>
          </a:r>
          <a:endParaRPr lang="en-US" sz="2200" kern="1200" dirty="0"/>
        </a:p>
      </dsp:txBody>
      <dsp:txXfrm>
        <a:off x="42663" y="2854762"/>
        <a:ext cx="4642470" cy="788627"/>
      </dsp:txXfrm>
    </dsp:sp>
    <dsp:sp modelId="{C6F81401-C77C-4487-8124-E8993E9F1AFA}">
      <dsp:nvSpPr>
        <dsp:cNvPr id="0" name=""/>
        <dsp:cNvSpPr/>
      </dsp:nvSpPr>
      <dsp:spPr>
        <a:xfrm>
          <a:off x="0" y="3749412"/>
          <a:ext cx="4727796" cy="873953"/>
        </a:xfrm>
        <a:prstGeom prst="roundRect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 Riferimenti normativi:</a:t>
          </a:r>
        </a:p>
      </dsp:txBody>
      <dsp:txXfrm>
        <a:off x="42663" y="3792075"/>
        <a:ext cx="4642470" cy="788627"/>
      </dsp:txXfrm>
    </dsp:sp>
    <dsp:sp modelId="{369DCE63-23CA-4303-8CA5-C85A80D57A40}">
      <dsp:nvSpPr>
        <dsp:cNvPr id="0" name=""/>
        <dsp:cNvSpPr/>
      </dsp:nvSpPr>
      <dsp:spPr>
        <a:xfrm>
          <a:off x="0" y="4686726"/>
          <a:ext cx="4727796" cy="873953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 D.Lgs. 62/2017</a:t>
          </a:r>
        </a:p>
      </dsp:txBody>
      <dsp:txXfrm>
        <a:off x="42663" y="4729389"/>
        <a:ext cx="4642470" cy="78862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CF0AC-304F-43B9-A6E4-EFC38B590A81}">
      <dsp:nvSpPr>
        <dsp:cNvPr id="0" name=""/>
        <dsp:cNvSpPr/>
      </dsp:nvSpPr>
      <dsp:spPr>
        <a:xfrm>
          <a:off x="0" y="4561092"/>
          <a:ext cx="4727796" cy="9978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- L’Esame di Stato certifica le competenze per l’accesso all’università o al lavoro.</a:t>
          </a:r>
        </a:p>
      </dsp:txBody>
      <dsp:txXfrm>
        <a:off x="0" y="4561092"/>
        <a:ext cx="4727796" cy="997855"/>
      </dsp:txXfrm>
    </dsp:sp>
    <dsp:sp modelId="{6E7B1292-991E-4F05-9B86-2C41940D352E}">
      <dsp:nvSpPr>
        <dsp:cNvPr id="0" name=""/>
        <dsp:cNvSpPr/>
      </dsp:nvSpPr>
      <dsp:spPr>
        <a:xfrm rot="10800000">
          <a:off x="0" y="3041358"/>
          <a:ext cx="4727796" cy="1534701"/>
        </a:xfrm>
        <a:prstGeom prst="upArrowCallou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- La filiera tecnico-professionale e la formazione professionale offrono sbocchi lavorativi rapidi.</a:t>
          </a:r>
        </a:p>
      </dsp:txBody>
      <dsp:txXfrm rot="10800000">
        <a:off x="0" y="3041358"/>
        <a:ext cx="4727796" cy="997203"/>
      </dsp:txXfrm>
    </dsp:sp>
    <dsp:sp modelId="{B461118E-9237-405E-838B-6007D0207640}">
      <dsp:nvSpPr>
        <dsp:cNvPr id="0" name=""/>
        <dsp:cNvSpPr/>
      </dsp:nvSpPr>
      <dsp:spPr>
        <a:xfrm rot="10800000">
          <a:off x="0" y="1521624"/>
          <a:ext cx="4727796" cy="1534701"/>
        </a:xfrm>
        <a:prstGeom prst="upArrowCallou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- Gli esami di idoneità e integrativi permettono il passaggio tra percorsi con garanzia di continuità formativa.</a:t>
          </a:r>
        </a:p>
      </dsp:txBody>
      <dsp:txXfrm rot="10800000">
        <a:off x="0" y="1521624"/>
        <a:ext cx="4727796" cy="997203"/>
      </dsp:txXfrm>
    </dsp:sp>
    <dsp:sp modelId="{094E4BDB-B732-49DD-8837-7E9A87468FCD}">
      <dsp:nvSpPr>
        <dsp:cNvPr id="0" name=""/>
        <dsp:cNvSpPr/>
      </dsp:nvSpPr>
      <dsp:spPr>
        <a:xfrm rot="10800000">
          <a:off x="0" y="1890"/>
          <a:ext cx="4727796" cy="1534701"/>
        </a:xfrm>
        <a:prstGeom prst="upArrowCallou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- L’ordinamento della scuola secondaria è articolato per offrire diverse opportunità formative.</a:t>
          </a:r>
        </a:p>
      </dsp:txBody>
      <dsp:txXfrm rot="10800000">
        <a:off x="0" y="1890"/>
        <a:ext cx="4727796" cy="9972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3088" y="0"/>
            <a:ext cx="7177823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9037" y="955309"/>
            <a:ext cx="5305926" cy="2898975"/>
          </a:xfrm>
        </p:spPr>
        <p:txBody>
          <a:bodyPr>
            <a:normAutofit/>
          </a:bodyPr>
          <a:lstStyle/>
          <a:p>
            <a:r>
              <a:rPr lang="it-IT" sz="5300">
                <a:solidFill>
                  <a:srgbClr val="FFFFFF"/>
                </a:solidFill>
              </a:rPr>
              <a:t>Sistema Educativo Secondario in Italia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6187" y="4533813"/>
            <a:ext cx="5197641" cy="9384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000">
                <a:solidFill>
                  <a:srgbClr val="FFFFFF"/>
                </a:solidFill>
              </a:rPr>
              <a:t>Ordinamento, Esami di Idoneità e Integrativi, Filiera Tecnico-Professionale, Formazione Professionale ed Esame di Stato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41F77738-2AF0-4750-A0C7-F97C2C175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80654" y="4173498"/>
            <a:ext cx="3182692" cy="18288"/>
          </a:xfrm>
          <a:custGeom>
            <a:avLst/>
            <a:gdLst>
              <a:gd name="connsiteX0" fmla="*/ 0 w 3182692"/>
              <a:gd name="connsiteY0" fmla="*/ 0 h 18288"/>
              <a:gd name="connsiteX1" fmla="*/ 604711 w 3182692"/>
              <a:gd name="connsiteY1" fmla="*/ 0 h 18288"/>
              <a:gd name="connsiteX2" fmla="*/ 1241250 w 3182692"/>
              <a:gd name="connsiteY2" fmla="*/ 0 h 18288"/>
              <a:gd name="connsiteX3" fmla="*/ 1909615 w 3182692"/>
              <a:gd name="connsiteY3" fmla="*/ 0 h 18288"/>
              <a:gd name="connsiteX4" fmla="*/ 2577981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482500 w 3182692"/>
              <a:gd name="connsiteY7" fmla="*/ 18288 h 18288"/>
              <a:gd name="connsiteX8" fmla="*/ 1782308 w 3182692"/>
              <a:gd name="connsiteY8" fmla="*/ 18288 h 18288"/>
              <a:gd name="connsiteX9" fmla="*/ 1145769 w 3182692"/>
              <a:gd name="connsiteY9" fmla="*/ 18288 h 18288"/>
              <a:gd name="connsiteX10" fmla="*/ 0 w 3182692"/>
              <a:gd name="connsiteY10" fmla="*/ 18288 h 18288"/>
              <a:gd name="connsiteX11" fmla="*/ 0 w 3182692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126686" y="-21366"/>
                  <a:pt x="467788" y="9025"/>
                  <a:pt x="604711" y="0"/>
                </a:cubicBezTo>
                <a:cubicBezTo>
                  <a:pt x="741634" y="-9025"/>
                  <a:pt x="1061620" y="6814"/>
                  <a:pt x="1241250" y="0"/>
                </a:cubicBezTo>
                <a:cubicBezTo>
                  <a:pt x="1420880" y="-6814"/>
                  <a:pt x="1713773" y="13383"/>
                  <a:pt x="1909615" y="0"/>
                </a:cubicBezTo>
                <a:cubicBezTo>
                  <a:pt x="2105457" y="-13383"/>
                  <a:pt x="2257256" y="13567"/>
                  <a:pt x="2577981" y="0"/>
                </a:cubicBezTo>
                <a:cubicBezTo>
                  <a:pt x="2898706" y="-13567"/>
                  <a:pt x="3026063" y="6328"/>
                  <a:pt x="3182692" y="0"/>
                </a:cubicBezTo>
                <a:cubicBezTo>
                  <a:pt x="3181983" y="8157"/>
                  <a:pt x="3182279" y="12125"/>
                  <a:pt x="3182692" y="18288"/>
                </a:cubicBezTo>
                <a:cubicBezTo>
                  <a:pt x="2998421" y="21742"/>
                  <a:pt x="2675038" y="19014"/>
                  <a:pt x="2482500" y="18288"/>
                </a:cubicBezTo>
                <a:cubicBezTo>
                  <a:pt x="2289962" y="17562"/>
                  <a:pt x="1930644" y="6834"/>
                  <a:pt x="1782308" y="18288"/>
                </a:cubicBezTo>
                <a:cubicBezTo>
                  <a:pt x="1633972" y="29742"/>
                  <a:pt x="1287388" y="-1992"/>
                  <a:pt x="1145769" y="18288"/>
                </a:cubicBezTo>
                <a:cubicBezTo>
                  <a:pt x="1004150" y="38568"/>
                  <a:pt x="256377" y="-37438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182692" h="18288" stroke="0" extrusionOk="0">
                <a:moveTo>
                  <a:pt x="0" y="0"/>
                </a:moveTo>
                <a:cubicBezTo>
                  <a:pt x="283446" y="18201"/>
                  <a:pt x="432812" y="7290"/>
                  <a:pt x="604711" y="0"/>
                </a:cubicBezTo>
                <a:cubicBezTo>
                  <a:pt x="776610" y="-7290"/>
                  <a:pt x="982253" y="15478"/>
                  <a:pt x="1145769" y="0"/>
                </a:cubicBezTo>
                <a:cubicBezTo>
                  <a:pt x="1309285" y="-15478"/>
                  <a:pt x="1514247" y="-25520"/>
                  <a:pt x="1845961" y="0"/>
                </a:cubicBezTo>
                <a:cubicBezTo>
                  <a:pt x="2177675" y="25520"/>
                  <a:pt x="2297588" y="16646"/>
                  <a:pt x="2450673" y="0"/>
                </a:cubicBezTo>
                <a:cubicBezTo>
                  <a:pt x="2603758" y="-16646"/>
                  <a:pt x="3023048" y="-21196"/>
                  <a:pt x="3182692" y="0"/>
                </a:cubicBezTo>
                <a:cubicBezTo>
                  <a:pt x="3182428" y="4493"/>
                  <a:pt x="3183076" y="9472"/>
                  <a:pt x="3182692" y="18288"/>
                </a:cubicBezTo>
                <a:cubicBezTo>
                  <a:pt x="3039109" y="-12701"/>
                  <a:pt x="2823860" y="13848"/>
                  <a:pt x="2546154" y="18288"/>
                </a:cubicBezTo>
                <a:cubicBezTo>
                  <a:pt x="2268448" y="22728"/>
                  <a:pt x="2098674" y="5291"/>
                  <a:pt x="1845961" y="18288"/>
                </a:cubicBezTo>
                <a:cubicBezTo>
                  <a:pt x="1593248" y="31285"/>
                  <a:pt x="1456743" y="27560"/>
                  <a:pt x="1304904" y="18288"/>
                </a:cubicBezTo>
                <a:cubicBezTo>
                  <a:pt x="1153065" y="9016"/>
                  <a:pt x="947204" y="11126"/>
                  <a:pt x="668365" y="18288"/>
                </a:cubicBezTo>
                <a:cubicBezTo>
                  <a:pt x="389526" y="25450"/>
                  <a:pt x="288244" y="-4628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it-IT" sz="3000">
                <a:solidFill>
                  <a:srgbClr val="FFFFFF"/>
                </a:solidFill>
              </a:rPr>
              <a:t>Ordinamento della Scuola Secondaria di Secondo Grado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E597131-92E9-A924-F7E1-1254E8F028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1699686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51BA4DF-2BD4-4EC2-B1DB-B27C8AC71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5299" y="548464"/>
            <a:ext cx="5098906" cy="1675623"/>
          </a:xfrm>
        </p:spPr>
        <p:txBody>
          <a:bodyPr anchor="b">
            <a:normAutofit/>
          </a:bodyPr>
          <a:lstStyle/>
          <a:p>
            <a:r>
              <a:rPr lang="it-IT" sz="3500"/>
              <a:t>Esami di Idoneità: Destinatari e Modalità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5C8FBC-9F67-FF58-AB54-AB0A7DED039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9203" r="34982"/>
          <a:stretch/>
        </p:blipFill>
        <p:spPr>
          <a:xfrm>
            <a:off x="20" y="10"/>
            <a:ext cx="3147352" cy="6857990"/>
          </a:xfrm>
          <a:prstGeom prst="rect">
            <a:avLst/>
          </a:prstGeom>
          <a:effectLst/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7DA2297-6E5A-2DC2-4935-C616E9894F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867199"/>
              </p:ext>
            </p:extLst>
          </p:nvPr>
        </p:nvGraphicFramePr>
        <p:xfrm>
          <a:off x="3415300" y="2409830"/>
          <a:ext cx="5098904" cy="3705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3500">
                <a:solidFill>
                  <a:srgbClr val="FFFFFF"/>
                </a:solidFill>
              </a:rPr>
              <a:t>Esami Integrativi: Chi può sostenerli?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8B3C699-35B7-0966-C9BF-1DD6E39A34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8716496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3000">
                <a:solidFill>
                  <a:srgbClr val="FFFFFF"/>
                </a:solidFill>
              </a:rPr>
              <a:t>Filiera Tecnico-Professionale (4+2)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15700D1-A81D-3DFF-2415-5B4377DBF8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3611822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it-IT" sz="3000">
                <a:solidFill>
                  <a:srgbClr val="FFFFFF"/>
                </a:solidFill>
              </a:rPr>
              <a:t>Formazione Professionale Triennale e Quadriennale (IeFP)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0FA5C49-C69F-D9A2-0E94-F85C640F5F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774460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8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10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8946" y="859948"/>
            <a:ext cx="2240924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43467"/>
            <a:ext cx="2213403" cy="5571066"/>
          </a:xfrm>
        </p:spPr>
        <p:txBody>
          <a:bodyPr>
            <a:normAutofit/>
          </a:bodyPr>
          <a:lstStyle/>
          <a:p>
            <a:r>
              <a:rPr lang="it-IT" sz="3400">
                <a:solidFill>
                  <a:srgbClr val="FFFFFF"/>
                </a:solidFill>
              </a:rPr>
              <a:t>Esame di Stato (Maturità): Struttura e Prove</a:t>
            </a:r>
          </a:p>
        </p:txBody>
      </p:sp>
      <p:sp>
        <p:nvSpPr>
          <p:cNvPr id="23" name="Rectangle: Rounded Corners 12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64089" y="434266"/>
            <a:ext cx="5413275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" name="Content Placeholder 2">
            <a:extLst>
              <a:ext uri="{FF2B5EF4-FFF2-40B4-BE49-F238E27FC236}">
                <a16:creationId xmlns:a16="http://schemas.microsoft.com/office/drawing/2014/main" id="{ACA09EF1-7C97-C9D1-B57C-E7C40C284F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353471"/>
              </p:ext>
            </p:extLst>
          </p:nvPr>
        </p:nvGraphicFramePr>
        <p:xfrm>
          <a:off x="3572933" y="609600"/>
          <a:ext cx="5051582" cy="556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39192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180222" y="1348064"/>
            <a:ext cx="2240924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43467"/>
            <a:ext cx="2213403" cy="5571066"/>
          </a:xfrm>
        </p:spPr>
        <p:txBody>
          <a:bodyPr>
            <a:normAutofit/>
          </a:bodyPr>
          <a:lstStyle/>
          <a:p>
            <a:r>
              <a:rPr lang="it-IT" sz="3100">
                <a:solidFill>
                  <a:srgbClr val="FFFFFF"/>
                </a:solidFill>
              </a:rPr>
              <a:t>Valutazione dell'Esame di Stato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901563E-AFBE-7C86-7AFF-B736668C00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596447"/>
              </p:ext>
            </p:extLst>
          </p:nvPr>
        </p:nvGraphicFramePr>
        <p:xfrm>
          <a:off x="3927763" y="653693"/>
          <a:ext cx="4727797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39192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180222" y="1348064"/>
            <a:ext cx="2240924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43467"/>
            <a:ext cx="2213403" cy="5571066"/>
          </a:xfrm>
        </p:spPr>
        <p:txBody>
          <a:bodyPr>
            <a:normAutofit/>
          </a:bodyPr>
          <a:lstStyle/>
          <a:p>
            <a:r>
              <a:rPr lang="it-IT" sz="2400">
                <a:solidFill>
                  <a:srgbClr val="FFFFFF"/>
                </a:solidFill>
              </a:rPr>
              <a:t>Conclusioni e Considerazioni Finali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B9D1A2D-270F-1EC2-DD45-C63C6F52A1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8506791"/>
              </p:ext>
            </p:extLst>
          </p:nvPr>
        </p:nvGraphicFramePr>
        <p:xfrm>
          <a:off x="3927763" y="653693"/>
          <a:ext cx="4727797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612</Words>
  <Application>Microsoft Office PowerPoint</Application>
  <PresentationFormat>Presentazione su schermo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Sistema Educativo Secondario in Italia</vt:lpstr>
      <vt:lpstr>Ordinamento della Scuola Secondaria di Secondo Grado</vt:lpstr>
      <vt:lpstr>Esami di Idoneità: Destinatari e Modalità</vt:lpstr>
      <vt:lpstr>Esami Integrativi: Chi può sostenerli?</vt:lpstr>
      <vt:lpstr>Filiera Tecnico-Professionale (4+2)</vt:lpstr>
      <vt:lpstr>Formazione Professionale Triennale e Quadriennale (IeFP)</vt:lpstr>
      <vt:lpstr>Esame di Stato (Maturità): Struttura e Prove</vt:lpstr>
      <vt:lpstr>Valutazione dell'Esame di Stato</vt:lpstr>
      <vt:lpstr>Conclusioni e Considerazioni Finali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Piervincenzo DiTerlizzi</dc:creator>
  <cp:keywords/>
  <dc:description>generated using python-pptx</dc:description>
  <cp:lastModifiedBy>Piervincenzo DiTerlizzi</cp:lastModifiedBy>
  <cp:revision>3</cp:revision>
  <dcterms:created xsi:type="dcterms:W3CDTF">2013-01-27T09:14:16Z</dcterms:created>
  <dcterms:modified xsi:type="dcterms:W3CDTF">2025-02-04T15:39:49Z</dcterms:modified>
  <cp:category/>
</cp:coreProperties>
</file>